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7" r:id="rId2"/>
    <p:sldId id="277" r:id="rId3"/>
    <p:sldId id="296" r:id="rId4"/>
    <p:sldId id="278" r:id="rId5"/>
    <p:sldId id="280" r:id="rId6"/>
    <p:sldId id="286" r:id="rId7"/>
    <p:sldId id="287" r:id="rId8"/>
    <p:sldId id="288" r:id="rId9"/>
    <p:sldId id="289" r:id="rId10"/>
    <p:sldId id="276" r:id="rId11"/>
    <p:sldId id="258" r:id="rId12"/>
    <p:sldId id="259" r:id="rId13"/>
    <p:sldId id="260" r:id="rId14"/>
    <p:sldId id="261" r:id="rId15"/>
    <p:sldId id="262" r:id="rId16"/>
    <p:sldId id="265" r:id="rId17"/>
    <p:sldId id="290" r:id="rId18"/>
    <p:sldId id="271" r:id="rId19"/>
    <p:sldId id="273" r:id="rId20"/>
    <p:sldId id="274" r:id="rId21"/>
    <p:sldId id="275" r:id="rId22"/>
    <p:sldId id="291" r:id="rId23"/>
    <p:sldId id="292" r:id="rId24"/>
    <p:sldId id="294" r:id="rId25"/>
    <p:sldId id="298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0"/>
  </p:normalViewPr>
  <p:slideViewPr>
    <p:cSldViewPr snapToGrid="0" snapToObjects="1">
      <p:cViewPr varScale="1">
        <p:scale>
          <a:sx n="91" d="100"/>
          <a:sy n="91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67D9C3D-C75E-D945-A063-C6C0376FF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48EAB76-EED7-4D4C-B2AE-B6E335DB7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34E333C-6C98-1F43-A2F5-599DDD4F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110B06-8336-3C42-94FE-F55A15A6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E518237-C069-9549-A636-E31302DB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2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5B3685-1335-B74F-85FB-B075551F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76B470F-6F52-F24D-A42A-627540B6E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309ED1C-0DD2-B04B-B181-1887529C6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F8FA58-C30F-CA46-AEDE-3C464A41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DF1AB7-0A84-3840-9163-C1D476D6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9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A97283A-A494-F248-BF6E-63A48C354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E8CB359-0975-C34C-AD19-DA879AE77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E3CB99-C029-A04C-BE69-4AA28BDF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552434E-4498-8844-BA7B-C0D7695B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AD5184B-5B98-6D4C-925D-C94F89C9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4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411FC45-948F-B341-8620-85F356C6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CEC1F8-ACE4-1C42-BD9A-5DFC381CA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43DC71-2CB5-F843-A5DE-9BBBA6D8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8F3B1C7-8939-3F43-A66A-1A8463C0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804EB86-49F8-E741-B28E-F9F7DCED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3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2A784C8-1BBA-8749-BEA5-442E9DB5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2C5CDA1-4ECE-B64C-9509-43FE3F6D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0F33FB8-D334-0D4B-954C-7889983C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59AAC7-E429-7141-95DE-03783518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3DF590E-7B93-024E-B1A8-95A281F4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7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C2CBA92-1B09-574B-8108-632A69AE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6F9EB5-2F3F-4841-9073-5C740063D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C4BC0B7-1A47-3944-930E-A98D90E65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E226632-B0DA-4E44-BF1E-859BDE121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4920854-ECDD-F247-AD84-6784B32E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19CD4C0-3534-4942-842B-7A5B5E22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41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9087352-4697-604C-972E-EB34A787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5F36E8C-9A69-0549-B989-3883C095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FFEDB8A-8D72-AD4D-B59F-506709666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262D208-2AFE-5B44-886E-D52FEE43F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AFCD997-7434-7646-A70B-521444033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0FB4188-F649-7449-94B5-AA2AB897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FBCF4C8-FDDF-DF49-9055-49F7C29E0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DC1E936-6581-0B4D-933F-611AE861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4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898780A-8A89-FA47-AD30-F4E37CC2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B3A6356-5894-424C-9E96-947B7536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BC410E3-C682-744A-AADE-B2C8C2C95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4093F0B-C800-7446-A2EE-9A6D6F3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6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DED1431-23A2-7941-9B4C-AA457A33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A4CD641-CC07-E446-B1BD-8FA34AE6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EDBE2F9-49A7-D74B-A1C4-9852EAE4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5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10F9F47-FCD2-E04A-8BF1-42C154AE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4EDF8A-3A58-664F-99F6-DC9BA86B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E12428C-1FF3-484B-9810-7AD191E7C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372A832-F9A0-F44A-A8F5-AC6213E3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C2DAE29-C98D-AC43-A878-D36E44B9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9228C9-614C-D24D-9D81-0CC3CB5B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62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770AEB7-937D-484F-83ED-A4D9EEA6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7489C0F-5432-1B45-A3D6-F306C1B7D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02BD7D7-0AE5-3B49-B937-45437F8A7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CB52F1D-35A0-084F-BE0B-97F9FC8F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DCC2FD2-457E-5645-B530-F02D0225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3925AB4-698B-9245-A845-33FE2972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5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1E846FB-DF78-8644-97B4-7E5D9F37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B90F958-4A02-E746-B2B9-9DC065A91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6952898-E570-7047-A5E1-B9C2441C32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BB64C-B647-0C46-AF4C-43624409EA0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172400E-CC45-9347-B523-5C4B66BD9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5AE48C5-879C-F84F-9CA7-BFDF41CA3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687E6-CDBB-984D-8483-498610FB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81.tiff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80.tiff"/><Relationship Id="rId2" Type="http://schemas.openxmlformats.org/officeDocument/2006/relationships/image" Target="../media/image78.png"/><Relationship Id="rId16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78.tiff"/><Relationship Id="rId10" Type="http://schemas.openxmlformats.org/officeDocument/2006/relationships/image" Target="../media/image86.png"/><Relationship Id="rId19" Type="http://schemas.openxmlformats.org/officeDocument/2006/relationships/image" Target="../media/image82.tif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77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7D2C63A9-28B4-B740-AB6A-F58261D92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23" b="17823"/>
          <a:stretch/>
        </p:blipFill>
        <p:spPr>
          <a:xfrm>
            <a:off x="3939394" y="2126693"/>
            <a:ext cx="4313211" cy="2213359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7452F782-860F-7445-82FD-8A1ABCC6BA3B}"/>
              </a:ext>
            </a:extLst>
          </p:cNvPr>
          <p:cNvSpPr/>
          <p:nvPr/>
        </p:nvSpPr>
        <p:spPr>
          <a:xfrm>
            <a:off x="4661152" y="5068848"/>
            <a:ext cx="28696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EF2B6D"/>
                </a:solidFill>
                <a:latin typeface="Roboto"/>
              </a:rPr>
              <a:t>Linear Regression</a:t>
            </a:r>
          </a:p>
          <a:p>
            <a:pPr algn="ctr"/>
            <a:r>
              <a:rPr lang="en-US" sz="2400" b="1" dirty="0">
                <a:solidFill>
                  <a:srgbClr val="EF2B6D"/>
                </a:solidFill>
                <a:latin typeface="Roboto"/>
              </a:rPr>
              <a:t>04.06.2019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DEB95996-AEF8-CA43-99EF-10E7CA114CE6}"/>
              </a:ext>
            </a:extLst>
          </p:cNvPr>
          <p:cNvSpPr/>
          <p:nvPr/>
        </p:nvSpPr>
        <p:spPr>
          <a:xfrm>
            <a:off x="4574686" y="1058345"/>
            <a:ext cx="3042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EF2B6D"/>
                </a:solidFill>
                <a:effectLst/>
                <a:latin typeface="Roboto"/>
              </a:rPr>
              <a:t>FruitPunch</a:t>
            </a:r>
            <a:r>
              <a:rPr lang="en-US" sz="2400" b="1" i="0" dirty="0">
                <a:solidFill>
                  <a:srgbClr val="EF2B6D"/>
                </a:solidFill>
                <a:effectLst/>
                <a:latin typeface="Roboto"/>
              </a:rPr>
              <a:t> AI Code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8DB689C9-AECC-364A-8CFC-C820E8F1E12D}"/>
              </a:ext>
            </a:extLst>
          </p:cNvPr>
          <p:cNvSpPr/>
          <p:nvPr/>
        </p:nvSpPr>
        <p:spPr>
          <a:xfrm>
            <a:off x="5214796" y="5899845"/>
            <a:ext cx="1762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EF2B6D"/>
                </a:solidFill>
                <a:latin typeface="Roboto"/>
              </a:rPr>
              <a:t>M. </a:t>
            </a:r>
            <a:r>
              <a:rPr lang="en-US" sz="1600" b="1" dirty="0" err="1">
                <a:solidFill>
                  <a:srgbClr val="EF2B6D"/>
                </a:solidFill>
                <a:latin typeface="Roboto"/>
              </a:rPr>
              <a:t>Alican</a:t>
            </a:r>
            <a:r>
              <a:rPr lang="en-US" sz="1600" b="1" dirty="0">
                <a:solidFill>
                  <a:srgbClr val="EF2B6D"/>
                </a:solidFill>
                <a:latin typeface="Roboto"/>
              </a:rPr>
              <a:t> Noyan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44235796-FD22-6147-823F-524B046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99" y="644959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9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BB974F9-0958-DA40-B1BE-BA72C185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31520"/>
            <a:ext cx="5696712" cy="5489559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B76B3A9-9525-FD4B-A052-D2C03B1005F9}"/>
              </a:ext>
            </a:extLst>
          </p:cNvPr>
          <p:cNvSpPr txBox="1"/>
          <p:nvPr/>
        </p:nvSpPr>
        <p:spPr>
          <a:xfrm>
            <a:off x="19361" y="5630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Minimize a simplified J</a:t>
            </a:r>
          </a:p>
        </p:txBody>
      </p:sp>
    </p:spTree>
    <p:extLst>
      <p:ext uri="{BB962C8B-B14F-4D97-AF65-F5344CB8AC3E}">
        <p14:creationId xmlns:p14="http://schemas.microsoft.com/office/powerpoint/2010/main" val="422313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153C5AE5-493A-6B4C-8F9E-17F85312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5760720" cy="5484759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44BFBF3F-91FE-6443-88B2-DFDC1FBD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31520"/>
            <a:ext cx="5696712" cy="5489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>
                <a:extLst>
                  <a:ext uri="{FF2B5EF4-FFF2-40B4-BE49-F238E27FC236}">
                    <a16:creationId xmlns:a16="http://schemas.microsoft.com/office/drawing/2014/main" id="{87D1EBAC-2291-B647-832C-4DCBE8EBAD54}"/>
                  </a:ext>
                </a:extLst>
              </p:cNvPr>
              <p:cNvSpPr txBox="1"/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Metin kutusu 21">
                <a:extLst>
                  <a:ext uri="{FF2B5EF4-FFF2-40B4-BE49-F238E27FC236}">
                    <a16:creationId xmlns:a16="http://schemas.microsoft.com/office/drawing/2014/main" id="{87D1EBAC-2291-B647-832C-4DCBE8EB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blipFill>
                <a:blip r:embed="rId4"/>
                <a:stretch>
                  <a:fillRect l="-18634" t="-114583" b="-1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Dikdörtgen 23">
                <a:extLst>
                  <a:ext uri="{FF2B5EF4-FFF2-40B4-BE49-F238E27FC236}">
                    <a16:creationId xmlns:a16="http://schemas.microsoft.com/office/drawing/2014/main" id="{B31C7C1D-4A60-D941-BC2F-A8A07941F5ED}"/>
                  </a:ext>
                </a:extLst>
              </p:cNvPr>
              <p:cNvSpPr/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Dikdörtgen 23">
                <a:extLst>
                  <a:ext uri="{FF2B5EF4-FFF2-40B4-BE49-F238E27FC236}">
                    <a16:creationId xmlns:a16="http://schemas.microsoft.com/office/drawing/2014/main" id="{B31C7C1D-4A60-D941-BC2F-A8A07941F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Metin kutusu 24">
            <a:extLst>
              <a:ext uri="{FF2B5EF4-FFF2-40B4-BE49-F238E27FC236}">
                <a16:creationId xmlns:a16="http://schemas.microsoft.com/office/drawing/2014/main" id="{D8FE1E05-2808-3F47-A9D6-85BA238BFA7F}"/>
              </a:ext>
            </a:extLst>
          </p:cNvPr>
          <p:cNvSpPr txBox="1"/>
          <p:nvPr/>
        </p:nvSpPr>
        <p:spPr>
          <a:xfrm>
            <a:off x="19361" y="5630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Minimize a simplified J</a:t>
            </a:r>
          </a:p>
        </p:txBody>
      </p:sp>
    </p:spTree>
    <p:extLst>
      <p:ext uri="{BB962C8B-B14F-4D97-AF65-F5344CB8AC3E}">
        <p14:creationId xmlns:p14="http://schemas.microsoft.com/office/powerpoint/2010/main" val="14431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F693752C-16BE-204C-94DF-97428A12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5760720" cy="5484757"/>
          </a:xfrm>
          <a:prstGeom prst="rect">
            <a:avLst/>
          </a:prstGeom>
        </p:spPr>
      </p:pic>
      <p:pic>
        <p:nvPicPr>
          <p:cNvPr id="14" name="Resim 13" descr="fotoğraf içeren bir resim&#10;&#10;Açıklama otomatik olarak oluşturuldu">
            <a:extLst>
              <a:ext uri="{FF2B5EF4-FFF2-40B4-BE49-F238E27FC236}">
                <a16:creationId xmlns:a16="http://schemas.microsoft.com/office/drawing/2014/main" id="{B450F5B8-5EA6-6D4E-A8EC-3D002B6D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31520"/>
            <a:ext cx="5696712" cy="5489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>
                <a:extLst>
                  <a:ext uri="{FF2B5EF4-FFF2-40B4-BE49-F238E27FC236}">
                    <a16:creationId xmlns:a16="http://schemas.microsoft.com/office/drawing/2014/main" id="{719BC7D5-8842-0A4A-B34E-29423AF4B732}"/>
                  </a:ext>
                </a:extLst>
              </p:cNvPr>
              <p:cNvSpPr txBox="1"/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Metin kutusu 21">
                <a:extLst>
                  <a:ext uri="{FF2B5EF4-FFF2-40B4-BE49-F238E27FC236}">
                    <a16:creationId xmlns:a16="http://schemas.microsoft.com/office/drawing/2014/main" id="{719BC7D5-8842-0A4A-B34E-29423AF4B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blipFill>
                <a:blip r:embed="rId4"/>
                <a:stretch>
                  <a:fillRect l="-18634" t="-114583" b="-1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Dikdörtgen 23">
                <a:extLst>
                  <a:ext uri="{FF2B5EF4-FFF2-40B4-BE49-F238E27FC236}">
                    <a16:creationId xmlns:a16="http://schemas.microsoft.com/office/drawing/2014/main" id="{24C9A138-211C-6047-A2E4-F13365C92990}"/>
                  </a:ext>
                </a:extLst>
              </p:cNvPr>
              <p:cNvSpPr/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Dikdörtgen 23">
                <a:extLst>
                  <a:ext uri="{FF2B5EF4-FFF2-40B4-BE49-F238E27FC236}">
                    <a16:creationId xmlns:a16="http://schemas.microsoft.com/office/drawing/2014/main" id="{24C9A138-211C-6047-A2E4-F13365C92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Metin kutusu 24">
            <a:extLst>
              <a:ext uri="{FF2B5EF4-FFF2-40B4-BE49-F238E27FC236}">
                <a16:creationId xmlns:a16="http://schemas.microsoft.com/office/drawing/2014/main" id="{4F5ADFE6-9404-E148-A932-8C98BE744911}"/>
              </a:ext>
            </a:extLst>
          </p:cNvPr>
          <p:cNvSpPr txBox="1"/>
          <p:nvPr/>
        </p:nvSpPr>
        <p:spPr>
          <a:xfrm>
            <a:off x="19361" y="5630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Minimize a simplified J</a:t>
            </a:r>
          </a:p>
        </p:txBody>
      </p:sp>
    </p:spTree>
    <p:extLst>
      <p:ext uri="{BB962C8B-B14F-4D97-AF65-F5344CB8AC3E}">
        <p14:creationId xmlns:p14="http://schemas.microsoft.com/office/powerpoint/2010/main" val="56880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26E32D62-C25C-6C41-8C01-B302F0C8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5760720" cy="5484758"/>
          </a:xfrm>
          <a:prstGeom prst="rect">
            <a:avLst/>
          </a:prstGeom>
        </p:spPr>
      </p:pic>
      <p:pic>
        <p:nvPicPr>
          <p:cNvPr id="10" name="Resim 9" descr="fotoğraf içeren bir resim&#10;&#10;Açıklama otomatik olarak oluşturuldu">
            <a:extLst>
              <a:ext uri="{FF2B5EF4-FFF2-40B4-BE49-F238E27FC236}">
                <a16:creationId xmlns:a16="http://schemas.microsoft.com/office/drawing/2014/main" id="{384F5CC5-9C66-3744-BD22-92BEA70E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31520"/>
            <a:ext cx="5696712" cy="5489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>
                <a:extLst>
                  <a:ext uri="{FF2B5EF4-FFF2-40B4-BE49-F238E27FC236}">
                    <a16:creationId xmlns:a16="http://schemas.microsoft.com/office/drawing/2014/main" id="{D86E4891-53C6-CE4F-B12A-B2E1395C6E23}"/>
                  </a:ext>
                </a:extLst>
              </p:cNvPr>
              <p:cNvSpPr txBox="1"/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Metin kutusu 21">
                <a:extLst>
                  <a:ext uri="{FF2B5EF4-FFF2-40B4-BE49-F238E27FC236}">
                    <a16:creationId xmlns:a16="http://schemas.microsoft.com/office/drawing/2014/main" id="{D86E4891-53C6-CE4F-B12A-B2E1395C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blipFill>
                <a:blip r:embed="rId4"/>
                <a:stretch>
                  <a:fillRect l="-18634" t="-114583" b="-1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Dikdörtgen 23">
                <a:extLst>
                  <a:ext uri="{FF2B5EF4-FFF2-40B4-BE49-F238E27FC236}">
                    <a16:creationId xmlns:a16="http://schemas.microsoft.com/office/drawing/2014/main" id="{883FF263-82BD-4340-88D2-0637808E20EE}"/>
                  </a:ext>
                </a:extLst>
              </p:cNvPr>
              <p:cNvSpPr/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Dikdörtgen 23">
                <a:extLst>
                  <a:ext uri="{FF2B5EF4-FFF2-40B4-BE49-F238E27FC236}">
                    <a16:creationId xmlns:a16="http://schemas.microsoft.com/office/drawing/2014/main" id="{883FF263-82BD-4340-88D2-0637808E2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Metin kutusu 24">
            <a:extLst>
              <a:ext uri="{FF2B5EF4-FFF2-40B4-BE49-F238E27FC236}">
                <a16:creationId xmlns:a16="http://schemas.microsoft.com/office/drawing/2014/main" id="{C3D25874-47CC-DC4C-8D3F-32512FD55E2C}"/>
              </a:ext>
            </a:extLst>
          </p:cNvPr>
          <p:cNvSpPr txBox="1"/>
          <p:nvPr/>
        </p:nvSpPr>
        <p:spPr>
          <a:xfrm>
            <a:off x="19361" y="5630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Minimize a simplified J</a:t>
            </a:r>
          </a:p>
        </p:txBody>
      </p:sp>
    </p:spTree>
    <p:extLst>
      <p:ext uri="{BB962C8B-B14F-4D97-AF65-F5344CB8AC3E}">
        <p14:creationId xmlns:p14="http://schemas.microsoft.com/office/powerpoint/2010/main" val="2831999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47AB7C0-BC0E-0C41-9381-786F6E6A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5760720" cy="5484758"/>
          </a:xfrm>
          <a:prstGeom prst="rect">
            <a:avLst/>
          </a:prstGeom>
        </p:spPr>
      </p:pic>
      <p:pic>
        <p:nvPicPr>
          <p:cNvPr id="12" name="Resim 11" descr="fotoğraf içeren bir resim&#10;&#10;Açıklama otomatik olarak oluşturuldu">
            <a:extLst>
              <a:ext uri="{FF2B5EF4-FFF2-40B4-BE49-F238E27FC236}">
                <a16:creationId xmlns:a16="http://schemas.microsoft.com/office/drawing/2014/main" id="{C2782C77-8E81-2E4E-BB5F-3E05ACFC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31520"/>
            <a:ext cx="5696712" cy="5489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988E5D0C-4CE6-8E47-A9B4-089498E38217}"/>
                  </a:ext>
                </a:extLst>
              </p:cNvPr>
              <p:cNvSpPr txBox="1"/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988E5D0C-4CE6-8E47-A9B4-089498E38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blipFill>
                <a:blip r:embed="rId4"/>
                <a:stretch>
                  <a:fillRect l="-18634" t="-114583" b="-1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43365888-95EA-374D-8F85-BA837C8BE8E2}"/>
                  </a:ext>
                </a:extLst>
              </p:cNvPr>
              <p:cNvSpPr/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43365888-95EA-374D-8F85-BA837C8BE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Metin kutusu 19">
            <a:extLst>
              <a:ext uri="{FF2B5EF4-FFF2-40B4-BE49-F238E27FC236}">
                <a16:creationId xmlns:a16="http://schemas.microsoft.com/office/drawing/2014/main" id="{543804BF-9727-6548-B6AC-6ED15DD0B449}"/>
              </a:ext>
            </a:extLst>
          </p:cNvPr>
          <p:cNvSpPr txBox="1"/>
          <p:nvPr/>
        </p:nvSpPr>
        <p:spPr>
          <a:xfrm>
            <a:off x="19361" y="5630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Minimize a simplified J</a:t>
            </a:r>
          </a:p>
        </p:txBody>
      </p:sp>
    </p:spTree>
    <p:extLst>
      <p:ext uri="{BB962C8B-B14F-4D97-AF65-F5344CB8AC3E}">
        <p14:creationId xmlns:p14="http://schemas.microsoft.com/office/powerpoint/2010/main" val="79324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DE134601-EDC6-0741-856D-A0644132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5760720" cy="548475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A262B765-5B4B-2E44-B6DD-60FAEA5B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31520"/>
            <a:ext cx="5696712" cy="5489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7D0CAFDA-CDD2-9D4D-8A59-98E93036B820}"/>
                  </a:ext>
                </a:extLst>
              </p:cNvPr>
              <p:cNvSpPr txBox="1"/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7D0CAFDA-CDD2-9D4D-8A59-98E93036B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blipFill>
                <a:blip r:embed="rId4"/>
                <a:stretch>
                  <a:fillRect l="-18634" t="-114583" b="-1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Dikdörtgen 15">
                <a:extLst>
                  <a:ext uri="{FF2B5EF4-FFF2-40B4-BE49-F238E27FC236}">
                    <a16:creationId xmlns:a16="http://schemas.microsoft.com/office/drawing/2014/main" id="{31A0C291-71C5-214E-A987-F80F5A16DAFD}"/>
                  </a:ext>
                </a:extLst>
              </p:cNvPr>
              <p:cNvSpPr/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Dikdörtgen 15">
                <a:extLst>
                  <a:ext uri="{FF2B5EF4-FFF2-40B4-BE49-F238E27FC236}">
                    <a16:creationId xmlns:a16="http://schemas.microsoft.com/office/drawing/2014/main" id="{31A0C291-71C5-214E-A987-F80F5A16D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Metin kutusu 17">
            <a:extLst>
              <a:ext uri="{FF2B5EF4-FFF2-40B4-BE49-F238E27FC236}">
                <a16:creationId xmlns:a16="http://schemas.microsoft.com/office/drawing/2014/main" id="{534F44FB-1ABD-A24F-93D1-97DDA0D5DF41}"/>
              </a:ext>
            </a:extLst>
          </p:cNvPr>
          <p:cNvSpPr txBox="1"/>
          <p:nvPr/>
        </p:nvSpPr>
        <p:spPr>
          <a:xfrm>
            <a:off x="19361" y="5630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Minimize a simplified J</a:t>
            </a:r>
          </a:p>
        </p:txBody>
      </p:sp>
    </p:spTree>
    <p:extLst>
      <p:ext uri="{BB962C8B-B14F-4D97-AF65-F5344CB8AC3E}">
        <p14:creationId xmlns:p14="http://schemas.microsoft.com/office/powerpoint/2010/main" val="266870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gök, kayak, adam, kişi içeren bir resim&#10;&#10;Açıklama otomatik olarak oluşturuldu">
            <a:extLst>
              <a:ext uri="{FF2B5EF4-FFF2-40B4-BE49-F238E27FC236}">
                <a16:creationId xmlns:a16="http://schemas.microsoft.com/office/drawing/2014/main" id="{BDAD8EDF-320B-CF4C-B8E4-5364D002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5760720" cy="548475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CB04BF4-E21E-EE40-AE31-27E3235E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31520"/>
            <a:ext cx="5696712" cy="5489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7C69335D-DE03-F042-B243-A569F3BAD628}"/>
                  </a:ext>
                </a:extLst>
              </p:cNvPr>
              <p:cNvSpPr txBox="1"/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r-T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7C69335D-DE03-F042-B243-A569F3BAD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41" y="6216279"/>
                <a:ext cx="2043316" cy="588174"/>
              </a:xfrm>
              <a:prstGeom prst="rect">
                <a:avLst/>
              </a:prstGeom>
              <a:blipFill>
                <a:blip r:embed="rId4"/>
                <a:stretch>
                  <a:fillRect l="-18634" t="-114583" b="-1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Dikdörtgen 7">
                <a:extLst>
                  <a:ext uri="{FF2B5EF4-FFF2-40B4-BE49-F238E27FC236}">
                    <a16:creationId xmlns:a16="http://schemas.microsoft.com/office/drawing/2014/main" id="{BFB37C0E-9178-5540-ADCC-15115C230D80}"/>
                  </a:ext>
                </a:extLst>
              </p:cNvPr>
              <p:cNvSpPr/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Dikdörtgen 7">
                <a:extLst>
                  <a:ext uri="{FF2B5EF4-FFF2-40B4-BE49-F238E27FC236}">
                    <a16:creationId xmlns:a16="http://schemas.microsoft.com/office/drawing/2014/main" id="{BFB37C0E-9178-5540-ADCC-15115C230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77" y="6356477"/>
                <a:ext cx="97026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3D4DEC1B-F63F-9943-9C02-AF31A3A093BD}"/>
              </a:ext>
            </a:extLst>
          </p:cNvPr>
          <p:cNvCxnSpPr/>
          <p:nvPr/>
        </p:nvCxnSpPr>
        <p:spPr>
          <a:xfrm flipV="1">
            <a:off x="1143000" y="2757488"/>
            <a:ext cx="4371975" cy="1443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B326CE1-19BE-1B4A-8D38-BEC680DA3B01}"/>
              </a:ext>
            </a:extLst>
          </p:cNvPr>
          <p:cNvSpPr txBox="1"/>
          <p:nvPr/>
        </p:nvSpPr>
        <p:spPr>
          <a:xfrm>
            <a:off x="19361" y="5630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Minimize a simplified J</a:t>
            </a:r>
          </a:p>
        </p:txBody>
      </p:sp>
    </p:spTree>
    <p:extLst>
      <p:ext uri="{BB962C8B-B14F-4D97-AF65-F5344CB8AC3E}">
        <p14:creationId xmlns:p14="http://schemas.microsoft.com/office/powerpoint/2010/main" val="26153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07C07E-06CA-0641-B0FB-FC857DDA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9" y="1604894"/>
            <a:ext cx="4562099" cy="334125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944CDBC-10C3-5B4D-A26C-0713A719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31520"/>
            <a:ext cx="5696712" cy="5489559"/>
          </a:xfrm>
          <a:prstGeom prst="rect">
            <a:avLst/>
          </a:prstGeom>
        </p:spPr>
      </p:pic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6DE9CF5A-921C-3644-A181-A2DC4AC59954}"/>
              </a:ext>
            </a:extLst>
          </p:cNvPr>
          <p:cNvCxnSpPr/>
          <p:nvPr/>
        </p:nvCxnSpPr>
        <p:spPr>
          <a:xfrm flipV="1">
            <a:off x="1143000" y="2757488"/>
            <a:ext cx="4371975" cy="1443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1D19AD0A-6D12-F34A-9F81-960C90E0C212}"/>
              </a:ext>
            </a:extLst>
          </p:cNvPr>
          <p:cNvSpPr txBox="1"/>
          <p:nvPr/>
        </p:nvSpPr>
        <p:spPr>
          <a:xfrm>
            <a:off x="19361" y="5630"/>
            <a:ext cx="23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Minimize a simplified J</a:t>
            </a:r>
          </a:p>
        </p:txBody>
      </p:sp>
    </p:spTree>
    <p:extLst>
      <p:ext uri="{BB962C8B-B14F-4D97-AF65-F5344CB8AC3E}">
        <p14:creationId xmlns:p14="http://schemas.microsoft.com/office/powerpoint/2010/main" val="3154317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 descr="nesne içeren bir resim&#10;&#10;Açıklama otomatik olarak oluşturuldu">
            <a:extLst>
              <a:ext uri="{FF2B5EF4-FFF2-40B4-BE49-F238E27FC236}">
                <a16:creationId xmlns:a16="http://schemas.microsoft.com/office/drawing/2014/main" id="{6C5C93F8-B200-2B49-9F6F-4892535D0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1371600"/>
            <a:ext cx="4032504" cy="3839330"/>
          </a:xfrm>
          <a:prstGeom prst="rect">
            <a:avLst/>
          </a:prstGeom>
        </p:spPr>
      </p:pic>
      <p:pic>
        <p:nvPicPr>
          <p:cNvPr id="5" name="Resim 4" descr="gök, fotoğraf içeren bir resim&#10;&#10;Açıklama otomatik olarak oluşturuldu">
            <a:extLst>
              <a:ext uri="{FF2B5EF4-FFF2-40B4-BE49-F238E27FC236}">
                <a16:creationId xmlns:a16="http://schemas.microsoft.com/office/drawing/2014/main" id="{10EB5BC6-1625-8648-9F63-C6A1D79E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1371600"/>
            <a:ext cx="4032504" cy="383933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BFF0623-7959-BD46-87DE-4F2D1785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032504" cy="3839330"/>
          </a:xfrm>
          <a:prstGeom prst="rect">
            <a:avLst/>
          </a:prstGeom>
        </p:spPr>
      </p:pic>
      <p:cxnSp>
        <p:nvCxnSpPr>
          <p:cNvPr id="3" name="Düz Ok Bağlayıcısı 2">
            <a:extLst>
              <a:ext uri="{FF2B5EF4-FFF2-40B4-BE49-F238E27FC236}">
                <a16:creationId xmlns:a16="http://schemas.microsoft.com/office/drawing/2014/main" id="{47ED8FF5-9E5A-0C49-A5EE-0E1B1EEFA4A4}"/>
              </a:ext>
            </a:extLst>
          </p:cNvPr>
          <p:cNvCxnSpPr>
            <a:cxnSpLocks/>
          </p:cNvCxnSpPr>
          <p:nvPr/>
        </p:nvCxnSpPr>
        <p:spPr>
          <a:xfrm flipH="1">
            <a:off x="6731000" y="4741333"/>
            <a:ext cx="26246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D54E2A55-E2B4-A144-A160-883B19E087D6}"/>
              </a:ext>
            </a:extLst>
          </p:cNvPr>
          <p:cNvSpPr txBox="1"/>
          <p:nvPr/>
        </p:nvSpPr>
        <p:spPr>
          <a:xfrm>
            <a:off x="5422605" y="550766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= 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6D8CD231-9C93-7046-A6EC-1E9FDB2BEC49}"/>
              </a:ext>
            </a:extLst>
          </p:cNvPr>
          <p:cNvSpPr txBox="1"/>
          <p:nvPr/>
        </p:nvSpPr>
        <p:spPr>
          <a:xfrm>
            <a:off x="5740075" y="5507662"/>
            <a:ext cx="9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–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Metin kutusu 27">
                <a:extLst>
                  <a:ext uri="{FF2B5EF4-FFF2-40B4-BE49-F238E27FC236}">
                    <a16:creationId xmlns:a16="http://schemas.microsoft.com/office/drawing/2014/main" id="{2A951B81-52A3-CD4E-9A5A-00566CC88418}"/>
                  </a:ext>
                </a:extLst>
              </p:cNvPr>
              <p:cNvSpPr txBox="1"/>
              <p:nvPr/>
            </p:nvSpPr>
            <p:spPr>
              <a:xfrm>
                <a:off x="6059078" y="2332393"/>
                <a:ext cx="352917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8" name="Metin kutusu 27">
                <a:extLst>
                  <a:ext uri="{FF2B5EF4-FFF2-40B4-BE49-F238E27FC236}">
                    <a16:creationId xmlns:a16="http://schemas.microsoft.com/office/drawing/2014/main" id="{2A951B81-52A3-CD4E-9A5A-00566CC88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078" y="2332393"/>
                <a:ext cx="352917" cy="431785"/>
              </a:xfrm>
              <a:prstGeom prst="rect">
                <a:avLst/>
              </a:prstGeom>
              <a:blipFill>
                <a:blip r:embed="rId5"/>
                <a:stretch>
                  <a:fillRect l="-13793" t="-285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Metin kutusu 28">
            <a:extLst>
              <a:ext uri="{FF2B5EF4-FFF2-40B4-BE49-F238E27FC236}">
                <a16:creationId xmlns:a16="http://schemas.microsoft.com/office/drawing/2014/main" id="{AD6D1FBF-D091-BB49-9C04-FD6D6EC7DCAC}"/>
              </a:ext>
            </a:extLst>
          </p:cNvPr>
          <p:cNvSpPr txBox="1"/>
          <p:nvPr/>
        </p:nvSpPr>
        <p:spPr>
          <a:xfrm>
            <a:off x="19361" y="5630"/>
            <a:ext cx="183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2533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4">
            <a:extLst>
              <a:ext uri="{FF2B5EF4-FFF2-40B4-BE49-F238E27FC236}">
                <a16:creationId xmlns:a16="http://schemas.microsoft.com/office/drawing/2014/main" id="{55D3C361-F8D4-5A41-9F7B-D9701B0F9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1920" y="1371600"/>
            <a:ext cx="4032504" cy="3839330"/>
          </a:xfrm>
        </p:spPr>
      </p:pic>
      <p:pic>
        <p:nvPicPr>
          <p:cNvPr id="5" name="Resim 4" descr="gök, fotoğraf içeren bir resim&#10;&#10;Açıklama otomatik olarak oluşturuldu">
            <a:extLst>
              <a:ext uri="{FF2B5EF4-FFF2-40B4-BE49-F238E27FC236}">
                <a16:creationId xmlns:a16="http://schemas.microsoft.com/office/drawing/2014/main" id="{10EB5BC6-1625-8648-9F63-C6A1D79E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1371600"/>
            <a:ext cx="4032504" cy="383933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BFF0623-7959-BD46-87DE-4F2D1785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032504" cy="3839330"/>
          </a:xfrm>
          <a:prstGeom prst="rect">
            <a:avLst/>
          </a:prstGeom>
        </p:spPr>
      </p:pic>
      <p:cxnSp>
        <p:nvCxnSpPr>
          <p:cNvPr id="3" name="Düz Ok Bağlayıcısı 2">
            <a:extLst>
              <a:ext uri="{FF2B5EF4-FFF2-40B4-BE49-F238E27FC236}">
                <a16:creationId xmlns:a16="http://schemas.microsoft.com/office/drawing/2014/main" id="{47ED8FF5-9E5A-0C49-A5EE-0E1B1EEFA4A4}"/>
              </a:ext>
            </a:extLst>
          </p:cNvPr>
          <p:cNvCxnSpPr>
            <a:cxnSpLocks/>
          </p:cNvCxnSpPr>
          <p:nvPr/>
        </p:nvCxnSpPr>
        <p:spPr>
          <a:xfrm flipH="1">
            <a:off x="6731000" y="4741333"/>
            <a:ext cx="26246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46C38D4D-7922-A54B-8D94-F0053645621D}"/>
              </a:ext>
            </a:extLst>
          </p:cNvPr>
          <p:cNvCxnSpPr>
            <a:cxnSpLocks/>
          </p:cNvCxnSpPr>
          <p:nvPr/>
        </p:nvCxnSpPr>
        <p:spPr>
          <a:xfrm flipH="1">
            <a:off x="6468533" y="4743026"/>
            <a:ext cx="26246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3CFB7DC4-96DB-8242-B228-4676FFC04A5B}"/>
              </a:ext>
            </a:extLst>
          </p:cNvPr>
          <p:cNvSpPr txBox="1"/>
          <p:nvPr/>
        </p:nvSpPr>
        <p:spPr>
          <a:xfrm>
            <a:off x="5422605" y="550766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= 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50A2B3CB-FD10-9C46-865D-827BF14A2828}"/>
              </a:ext>
            </a:extLst>
          </p:cNvPr>
          <p:cNvSpPr txBox="1"/>
          <p:nvPr/>
        </p:nvSpPr>
        <p:spPr>
          <a:xfrm>
            <a:off x="5740075" y="5507662"/>
            <a:ext cx="9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– 0.5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E0D5FB8D-3E3B-4A4F-9315-7095B4A00583}"/>
              </a:ext>
            </a:extLst>
          </p:cNvPr>
          <p:cNvSpPr txBox="1"/>
          <p:nvPr/>
        </p:nvSpPr>
        <p:spPr>
          <a:xfrm>
            <a:off x="5247878" y="584492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=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4796A83-FA2D-0943-A807-F89A70EC9891}"/>
              </a:ext>
            </a:extLst>
          </p:cNvPr>
          <p:cNvSpPr txBox="1"/>
          <p:nvPr/>
        </p:nvSpPr>
        <p:spPr>
          <a:xfrm>
            <a:off x="5740075" y="5838515"/>
            <a:ext cx="9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6F4A9010-31D4-2842-A4FF-5AAE6F334B45}"/>
                  </a:ext>
                </a:extLst>
              </p:cNvPr>
              <p:cNvSpPr txBox="1"/>
              <p:nvPr/>
            </p:nvSpPr>
            <p:spPr>
              <a:xfrm>
                <a:off x="6059078" y="2332393"/>
                <a:ext cx="352917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6F4A9010-31D4-2842-A4FF-5AAE6F334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078" y="2332393"/>
                <a:ext cx="352917" cy="431785"/>
              </a:xfrm>
              <a:prstGeom prst="rect">
                <a:avLst/>
              </a:prstGeom>
              <a:blipFill>
                <a:blip r:embed="rId5"/>
                <a:stretch>
                  <a:fillRect l="-13793" t="-285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Metin kutusu 17">
            <a:extLst>
              <a:ext uri="{FF2B5EF4-FFF2-40B4-BE49-F238E27FC236}">
                <a16:creationId xmlns:a16="http://schemas.microsoft.com/office/drawing/2014/main" id="{BB24956C-0312-9441-AD0A-523A3BABA174}"/>
              </a:ext>
            </a:extLst>
          </p:cNvPr>
          <p:cNvSpPr txBox="1"/>
          <p:nvPr/>
        </p:nvSpPr>
        <p:spPr>
          <a:xfrm>
            <a:off x="19361" y="5630"/>
            <a:ext cx="183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39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30A87399-3ADD-8640-ACD7-44745407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3108960"/>
            <a:ext cx="3794760" cy="3656768"/>
          </a:xfrm>
          <a:prstGeom prst="rect">
            <a:avLst/>
          </a:prstGeom>
        </p:spPr>
      </p:pic>
      <p:pic>
        <p:nvPicPr>
          <p:cNvPr id="16" name="Resim 15" descr="fotoğraf içeren bir resim&#10;&#10;Açıklama otomatik olarak oluşturuldu">
            <a:extLst>
              <a:ext uri="{FF2B5EF4-FFF2-40B4-BE49-F238E27FC236}">
                <a16:creationId xmlns:a16="http://schemas.microsoft.com/office/drawing/2014/main" id="{C3FE92F5-DE15-CD4D-BB19-74944888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108960"/>
            <a:ext cx="3794760" cy="3656768"/>
          </a:xfrm>
          <a:prstGeom prst="rect">
            <a:avLst/>
          </a:prstGeom>
        </p:spPr>
      </p:pic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BDE7038B-EA26-CD42-B75F-673ADB8D7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193974"/>
              </p:ext>
            </p:extLst>
          </p:nvPr>
        </p:nvGraphicFramePr>
        <p:xfrm>
          <a:off x="3803650" y="1176862"/>
          <a:ext cx="7683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350">
                  <a:extLst>
                    <a:ext uri="{9D8B030D-6E8A-4147-A177-3AD203B41FA5}">
                      <a16:colId xmlns:a16="http://schemas.microsoft.com/office/drawing/2014/main" val="321249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89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41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1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64526"/>
                  </a:ext>
                </a:extLst>
              </a:tr>
            </a:tbl>
          </a:graphicData>
        </a:graphic>
      </p:graphicFrame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20077D47-93FA-F64C-B4EC-AEAB4F785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95431"/>
              </p:ext>
            </p:extLst>
          </p:nvPr>
        </p:nvGraphicFramePr>
        <p:xfrm>
          <a:off x="7399337" y="1176862"/>
          <a:ext cx="7683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350">
                  <a:extLst>
                    <a:ext uri="{9D8B030D-6E8A-4147-A177-3AD203B41FA5}">
                      <a16:colId xmlns:a16="http://schemas.microsoft.com/office/drawing/2014/main" val="321249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89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41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1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64526"/>
                  </a:ext>
                </a:extLst>
              </a:tr>
            </a:tbl>
          </a:graphicData>
        </a:graphic>
      </p:graphicFrame>
      <p:sp>
        <p:nvSpPr>
          <p:cNvPr id="11" name="Yay 10">
            <a:extLst>
              <a:ext uri="{FF2B5EF4-FFF2-40B4-BE49-F238E27FC236}">
                <a16:creationId xmlns:a16="http://schemas.microsoft.com/office/drawing/2014/main" id="{681C474E-9EE4-BB48-B944-6F8A0FF43DBD}"/>
              </a:ext>
            </a:extLst>
          </p:cNvPr>
          <p:cNvSpPr/>
          <p:nvPr/>
        </p:nvSpPr>
        <p:spPr>
          <a:xfrm rot="19145070">
            <a:off x="4249740" y="650784"/>
            <a:ext cx="3400425" cy="3451847"/>
          </a:xfrm>
          <a:prstGeom prst="arc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5B6FF1E-C6A6-9548-BF2A-0322E789ECB7}"/>
              </a:ext>
            </a:extLst>
          </p:cNvPr>
          <p:cNvSpPr txBox="1"/>
          <p:nvPr/>
        </p:nvSpPr>
        <p:spPr>
          <a:xfrm>
            <a:off x="5748337" y="-41079"/>
            <a:ext cx="31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B8AAB9B2-78DC-3046-8C1A-D4F87281F9B3}"/>
              </a:ext>
            </a:extLst>
          </p:cNvPr>
          <p:cNvSpPr txBox="1"/>
          <p:nvPr/>
        </p:nvSpPr>
        <p:spPr>
          <a:xfrm>
            <a:off x="5612534" y="369373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2x -1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237A795F-640A-B947-B39C-D5FAF1CBB191}"/>
              </a:ext>
            </a:extLst>
          </p:cNvPr>
          <p:cNvSpPr txBox="1"/>
          <p:nvPr/>
        </p:nvSpPr>
        <p:spPr>
          <a:xfrm>
            <a:off x="19361" y="5630"/>
            <a:ext cx="121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question</a:t>
            </a:r>
          </a:p>
        </p:txBody>
      </p:sp>
    </p:spTree>
    <p:extLst>
      <p:ext uri="{BB962C8B-B14F-4D97-AF65-F5344CB8AC3E}">
        <p14:creationId xmlns:p14="http://schemas.microsoft.com/office/powerpoint/2010/main" val="37351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31D2CAA8-DCEB-B440-A039-CD555C548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1920" y="1371600"/>
            <a:ext cx="4032504" cy="3839330"/>
          </a:xfrm>
        </p:spPr>
      </p:pic>
      <p:pic>
        <p:nvPicPr>
          <p:cNvPr id="5" name="Resim 4" descr="gök, fotoğraf içeren bir resim&#10;&#10;Açıklama otomatik olarak oluşturuldu">
            <a:extLst>
              <a:ext uri="{FF2B5EF4-FFF2-40B4-BE49-F238E27FC236}">
                <a16:creationId xmlns:a16="http://schemas.microsoft.com/office/drawing/2014/main" id="{10EB5BC6-1625-8648-9F63-C6A1D79E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1371600"/>
            <a:ext cx="4032504" cy="383933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BFF0623-7959-BD46-87DE-4F2D1785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032504" cy="3839330"/>
          </a:xfrm>
          <a:prstGeom prst="rect">
            <a:avLst/>
          </a:prstGeom>
        </p:spPr>
      </p:pic>
      <p:cxnSp>
        <p:nvCxnSpPr>
          <p:cNvPr id="3" name="Düz Ok Bağlayıcısı 2">
            <a:extLst>
              <a:ext uri="{FF2B5EF4-FFF2-40B4-BE49-F238E27FC236}">
                <a16:creationId xmlns:a16="http://schemas.microsoft.com/office/drawing/2014/main" id="{47ED8FF5-9E5A-0C49-A5EE-0E1B1EEFA4A4}"/>
              </a:ext>
            </a:extLst>
          </p:cNvPr>
          <p:cNvCxnSpPr>
            <a:cxnSpLocks/>
          </p:cNvCxnSpPr>
          <p:nvPr/>
        </p:nvCxnSpPr>
        <p:spPr>
          <a:xfrm flipH="1">
            <a:off x="6731000" y="4741333"/>
            <a:ext cx="26246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46C38D4D-7922-A54B-8D94-F0053645621D}"/>
              </a:ext>
            </a:extLst>
          </p:cNvPr>
          <p:cNvCxnSpPr>
            <a:cxnSpLocks/>
          </p:cNvCxnSpPr>
          <p:nvPr/>
        </p:nvCxnSpPr>
        <p:spPr>
          <a:xfrm flipH="1">
            <a:off x="6468533" y="4743026"/>
            <a:ext cx="26246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BA4C8800-E6DF-E741-B6EC-876A93EC7DCD}"/>
              </a:ext>
            </a:extLst>
          </p:cNvPr>
          <p:cNvCxnSpPr>
            <a:cxnSpLocks/>
          </p:cNvCxnSpPr>
          <p:nvPr/>
        </p:nvCxnSpPr>
        <p:spPr>
          <a:xfrm flipH="1">
            <a:off x="6196922" y="4744719"/>
            <a:ext cx="26246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129BAFC2-AFD0-6745-B3D8-480A9B7DB497}"/>
              </a:ext>
            </a:extLst>
          </p:cNvPr>
          <p:cNvSpPr txBox="1"/>
          <p:nvPr/>
        </p:nvSpPr>
        <p:spPr>
          <a:xfrm>
            <a:off x="5422605" y="550766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= 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D38D435C-FEA4-F645-8D21-735B3926A8A9}"/>
              </a:ext>
            </a:extLst>
          </p:cNvPr>
          <p:cNvSpPr txBox="1"/>
          <p:nvPr/>
        </p:nvSpPr>
        <p:spPr>
          <a:xfrm>
            <a:off x="5740075" y="5507662"/>
            <a:ext cx="9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– 0.5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2C42D25-C505-D54F-B5B2-1AB0BAC04815}"/>
              </a:ext>
            </a:extLst>
          </p:cNvPr>
          <p:cNvSpPr txBox="1"/>
          <p:nvPr/>
        </p:nvSpPr>
        <p:spPr>
          <a:xfrm>
            <a:off x="5247878" y="584492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= 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ACED6A61-F2E6-6949-83A1-8C3A0B069099}"/>
              </a:ext>
            </a:extLst>
          </p:cNvPr>
          <p:cNvSpPr txBox="1"/>
          <p:nvPr/>
        </p:nvSpPr>
        <p:spPr>
          <a:xfrm>
            <a:off x="5740075" y="5838515"/>
            <a:ext cx="9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0.5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E65C878D-4259-B140-9B68-3DEAA3FA9264}"/>
              </a:ext>
            </a:extLst>
          </p:cNvPr>
          <p:cNvSpPr txBox="1"/>
          <p:nvPr/>
        </p:nvSpPr>
        <p:spPr>
          <a:xfrm>
            <a:off x="5422605" y="619281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4FFD139D-089F-7A44-9780-B1784BBE954B}"/>
              </a:ext>
            </a:extLst>
          </p:cNvPr>
          <p:cNvSpPr txBox="1"/>
          <p:nvPr/>
        </p:nvSpPr>
        <p:spPr>
          <a:xfrm>
            <a:off x="5740075" y="6192812"/>
            <a:ext cx="9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 –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9917C078-97D7-4244-8E78-6E190C7A12B8}"/>
                  </a:ext>
                </a:extLst>
              </p:cNvPr>
              <p:cNvSpPr txBox="1"/>
              <p:nvPr/>
            </p:nvSpPr>
            <p:spPr>
              <a:xfrm>
                <a:off x="6059078" y="2332393"/>
                <a:ext cx="352917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9917C078-97D7-4244-8E78-6E190C7A1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078" y="2332393"/>
                <a:ext cx="352917" cy="431785"/>
              </a:xfrm>
              <a:prstGeom prst="rect">
                <a:avLst/>
              </a:prstGeom>
              <a:blipFill>
                <a:blip r:embed="rId5"/>
                <a:stretch>
                  <a:fillRect l="-13793" t="-285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Metin kutusu 20">
            <a:extLst>
              <a:ext uri="{FF2B5EF4-FFF2-40B4-BE49-F238E27FC236}">
                <a16:creationId xmlns:a16="http://schemas.microsoft.com/office/drawing/2014/main" id="{6A3E84C2-D6CC-614B-9E09-9DD745DF3800}"/>
              </a:ext>
            </a:extLst>
          </p:cNvPr>
          <p:cNvSpPr txBox="1"/>
          <p:nvPr/>
        </p:nvSpPr>
        <p:spPr>
          <a:xfrm>
            <a:off x="19361" y="5630"/>
            <a:ext cx="183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8438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D47D32B8-AC4A-AF4A-A3FC-E504BF4D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1371600"/>
            <a:ext cx="4032504" cy="3839330"/>
          </a:xfrm>
          <a:prstGeom prst="rect">
            <a:avLst/>
          </a:prstGeom>
        </p:spPr>
      </p:pic>
      <p:pic>
        <p:nvPicPr>
          <p:cNvPr id="5" name="Resim 4" descr="gök, fotoğraf içeren bir resim&#10;&#10;Açıklama otomatik olarak oluşturuldu">
            <a:extLst>
              <a:ext uri="{FF2B5EF4-FFF2-40B4-BE49-F238E27FC236}">
                <a16:creationId xmlns:a16="http://schemas.microsoft.com/office/drawing/2014/main" id="{10EB5BC6-1625-8648-9F63-C6A1D79E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1371600"/>
            <a:ext cx="4032504" cy="383933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BFF0623-7959-BD46-87DE-4F2D1785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032504" cy="3839330"/>
          </a:xfrm>
          <a:prstGeom prst="rect">
            <a:avLst/>
          </a:prstGeom>
        </p:spPr>
      </p:pic>
      <p:cxnSp>
        <p:nvCxnSpPr>
          <p:cNvPr id="3" name="Düz Ok Bağlayıcısı 2">
            <a:extLst>
              <a:ext uri="{FF2B5EF4-FFF2-40B4-BE49-F238E27FC236}">
                <a16:creationId xmlns:a16="http://schemas.microsoft.com/office/drawing/2014/main" id="{47ED8FF5-9E5A-0C49-A5EE-0E1B1EEFA4A4}"/>
              </a:ext>
            </a:extLst>
          </p:cNvPr>
          <p:cNvCxnSpPr>
            <a:cxnSpLocks/>
          </p:cNvCxnSpPr>
          <p:nvPr/>
        </p:nvCxnSpPr>
        <p:spPr>
          <a:xfrm flipH="1">
            <a:off x="6731000" y="4741333"/>
            <a:ext cx="26246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ED7D1044-931D-7841-AE7F-113BB3D7C2B9}"/>
                  </a:ext>
                </a:extLst>
              </p:cNvPr>
              <p:cNvSpPr txBox="1"/>
              <p:nvPr/>
            </p:nvSpPr>
            <p:spPr>
              <a:xfrm>
                <a:off x="6059078" y="2332393"/>
                <a:ext cx="352917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ED7D1044-931D-7841-AE7F-113BB3D7C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078" y="2332393"/>
                <a:ext cx="352917" cy="431785"/>
              </a:xfrm>
              <a:prstGeom prst="rect">
                <a:avLst/>
              </a:prstGeom>
              <a:blipFill>
                <a:blip r:embed="rId5"/>
                <a:stretch>
                  <a:fillRect l="-13793" t="-285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46C38D4D-7922-A54B-8D94-F0053645621D}"/>
              </a:ext>
            </a:extLst>
          </p:cNvPr>
          <p:cNvCxnSpPr>
            <a:cxnSpLocks/>
          </p:cNvCxnSpPr>
          <p:nvPr/>
        </p:nvCxnSpPr>
        <p:spPr>
          <a:xfrm flipH="1">
            <a:off x="6468533" y="4743026"/>
            <a:ext cx="26246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C5D121E7-9880-4345-B774-74E78EB25BE2}"/>
              </a:ext>
            </a:extLst>
          </p:cNvPr>
          <p:cNvCxnSpPr>
            <a:cxnSpLocks/>
          </p:cNvCxnSpPr>
          <p:nvPr/>
        </p:nvCxnSpPr>
        <p:spPr>
          <a:xfrm flipH="1">
            <a:off x="6196922" y="4744719"/>
            <a:ext cx="26246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0F261676-6F26-B444-B77A-5392B218EA4A}"/>
              </a:ext>
            </a:extLst>
          </p:cNvPr>
          <p:cNvSpPr txBox="1"/>
          <p:nvPr/>
        </p:nvSpPr>
        <p:spPr>
          <a:xfrm>
            <a:off x="5422605" y="550766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= 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8828FB9-E434-9247-8DF8-0BCD50F10F06}"/>
              </a:ext>
            </a:extLst>
          </p:cNvPr>
          <p:cNvSpPr txBox="1"/>
          <p:nvPr/>
        </p:nvSpPr>
        <p:spPr>
          <a:xfrm>
            <a:off x="5740075" y="5507662"/>
            <a:ext cx="9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 – 0.5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DD873B09-A3D1-004C-8BED-B5A52751174D}"/>
              </a:ext>
            </a:extLst>
          </p:cNvPr>
          <p:cNvSpPr txBox="1"/>
          <p:nvPr/>
        </p:nvSpPr>
        <p:spPr>
          <a:xfrm>
            <a:off x="5247878" y="584492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= 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B2DD1783-3C0C-B64D-BCE8-B77B1D094471}"/>
              </a:ext>
            </a:extLst>
          </p:cNvPr>
          <p:cNvSpPr txBox="1"/>
          <p:nvPr/>
        </p:nvSpPr>
        <p:spPr>
          <a:xfrm>
            <a:off x="5740075" y="5838515"/>
            <a:ext cx="9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– 0.5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8D1C3833-E3C4-BB4B-B9BF-92F1A8A8A7C4}"/>
              </a:ext>
            </a:extLst>
          </p:cNvPr>
          <p:cNvSpPr txBox="1"/>
          <p:nvPr/>
        </p:nvSpPr>
        <p:spPr>
          <a:xfrm>
            <a:off x="5422605" y="6192812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= 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D6AD6DA7-622C-094E-B0B2-73CE9B26EAFE}"/>
              </a:ext>
            </a:extLst>
          </p:cNvPr>
          <p:cNvSpPr txBox="1"/>
          <p:nvPr/>
        </p:nvSpPr>
        <p:spPr>
          <a:xfrm>
            <a:off x="5740075" y="6192812"/>
            <a:ext cx="9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 –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D4D6949A-1D5B-D84C-B1BF-FD692D8A67BD}"/>
                  </a:ext>
                </a:extLst>
              </p:cNvPr>
              <p:cNvSpPr txBox="1"/>
              <p:nvPr/>
            </p:nvSpPr>
            <p:spPr>
              <a:xfrm>
                <a:off x="1563624" y="6029587"/>
                <a:ext cx="629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</a:p>
            </p:txBody>
          </p:sp>
        </mc:Choice>
        <mc:Fallback xmlns="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D4D6949A-1D5B-D84C-B1BF-FD692D8A6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624" y="6029587"/>
                <a:ext cx="629596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54104B4E-05E1-4645-B6E0-CFA2774D6ACD}"/>
                  </a:ext>
                </a:extLst>
              </p:cNvPr>
              <p:cNvSpPr txBox="1"/>
              <p:nvPr/>
            </p:nvSpPr>
            <p:spPr>
              <a:xfrm>
                <a:off x="1977426" y="6029587"/>
                <a:ext cx="1655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– 0.5</a:t>
                </a:r>
              </a:p>
            </p:txBody>
          </p:sp>
        </mc:Choice>
        <mc:Fallback xmlns=""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54104B4E-05E1-4645-B6E0-CFA2774D6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426" y="6029587"/>
                <a:ext cx="1655760" cy="369332"/>
              </a:xfrm>
              <a:prstGeom prst="rect">
                <a:avLst/>
              </a:prstGeom>
              <a:blipFill>
                <a:blip r:embed="rId7"/>
                <a:stretch>
                  <a:fillRect l="-23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etin kutusu 21">
            <a:extLst>
              <a:ext uri="{FF2B5EF4-FFF2-40B4-BE49-F238E27FC236}">
                <a16:creationId xmlns:a16="http://schemas.microsoft.com/office/drawing/2014/main" id="{531CE05F-F82B-2341-87D6-2C3B6A53929E}"/>
              </a:ext>
            </a:extLst>
          </p:cNvPr>
          <p:cNvSpPr txBox="1"/>
          <p:nvPr/>
        </p:nvSpPr>
        <p:spPr>
          <a:xfrm>
            <a:off x="1148316" y="5677315"/>
            <a:ext cx="221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slope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9F190AE3-9A31-F04A-B878-A6868331D830}"/>
                  </a:ext>
                </a:extLst>
              </p:cNvPr>
              <p:cNvSpPr txBox="1"/>
              <p:nvPr/>
            </p:nvSpPr>
            <p:spPr>
              <a:xfrm>
                <a:off x="8216630" y="6100479"/>
                <a:ext cx="1273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9F190AE3-9A31-F04A-B878-A6868331D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630" y="6100479"/>
                <a:ext cx="1273554" cy="276999"/>
              </a:xfrm>
              <a:prstGeom prst="rect">
                <a:avLst/>
              </a:prstGeom>
              <a:blipFill>
                <a:blip r:embed="rId8"/>
                <a:stretch>
                  <a:fillRect l="-2970" t="-9091" r="-99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B6D23128-65BA-9740-B7CC-929CDB662A3E}"/>
                  </a:ext>
                </a:extLst>
              </p:cNvPr>
              <p:cNvSpPr txBox="1"/>
              <p:nvPr/>
            </p:nvSpPr>
            <p:spPr>
              <a:xfrm>
                <a:off x="9490184" y="6030478"/>
                <a:ext cx="352917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B6D23128-65BA-9740-B7CC-929CDB662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184" y="6030478"/>
                <a:ext cx="352917" cy="431785"/>
              </a:xfrm>
              <a:prstGeom prst="rect">
                <a:avLst/>
              </a:prstGeom>
              <a:blipFill>
                <a:blip r:embed="rId9"/>
                <a:stretch>
                  <a:fillRect l="-1379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Metin kutusu 25">
            <a:extLst>
              <a:ext uri="{FF2B5EF4-FFF2-40B4-BE49-F238E27FC236}">
                <a16:creationId xmlns:a16="http://schemas.microsoft.com/office/drawing/2014/main" id="{0E284666-0087-C34F-80FE-74F0AB191802}"/>
              </a:ext>
            </a:extLst>
          </p:cNvPr>
          <p:cNvSpPr txBox="1"/>
          <p:nvPr/>
        </p:nvSpPr>
        <p:spPr>
          <a:xfrm>
            <a:off x="7682400" y="5630193"/>
            <a:ext cx="25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6FF72C5E-6B98-5647-8A68-3119A9FDBEB6}"/>
              </a:ext>
            </a:extLst>
          </p:cNvPr>
          <p:cNvSpPr txBox="1"/>
          <p:nvPr/>
        </p:nvSpPr>
        <p:spPr>
          <a:xfrm>
            <a:off x="19361" y="5630"/>
            <a:ext cx="183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39607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 descr="gök, fotoğraf içeren bir resim&#10;&#10;Açıklama otomatik olarak oluşturuldu">
            <a:extLst>
              <a:ext uri="{FF2B5EF4-FFF2-40B4-BE49-F238E27FC236}">
                <a16:creationId xmlns:a16="http://schemas.microsoft.com/office/drawing/2014/main" id="{C7F87AE2-4F53-DE40-B482-F6A8E768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1371600"/>
            <a:ext cx="4032504" cy="383933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1127B23C-ED22-FE43-8483-9AAE131E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032504" cy="383933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2B158FD-93DE-264B-949E-936C64CFD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1371600"/>
            <a:ext cx="4032504" cy="3839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49052EE6-EE98-1F4E-BF6D-04EDE4DDD219}"/>
                  </a:ext>
                </a:extLst>
              </p:cNvPr>
              <p:cNvSpPr txBox="1"/>
              <p:nvPr/>
            </p:nvSpPr>
            <p:spPr>
              <a:xfrm>
                <a:off x="5349526" y="5956686"/>
                <a:ext cx="1273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49052EE6-EE98-1F4E-BF6D-04EDE4DDD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526" y="5956686"/>
                <a:ext cx="1273554" cy="276999"/>
              </a:xfrm>
              <a:prstGeom prst="rect">
                <a:avLst/>
              </a:prstGeom>
              <a:blipFill>
                <a:blip r:embed="rId5"/>
                <a:stretch>
                  <a:fillRect l="-2941" t="-4348" r="-98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DA10A04F-A16A-D645-9935-15D723B7145E}"/>
                  </a:ext>
                </a:extLst>
              </p:cNvPr>
              <p:cNvSpPr txBox="1"/>
              <p:nvPr/>
            </p:nvSpPr>
            <p:spPr>
              <a:xfrm>
                <a:off x="6623080" y="5886685"/>
                <a:ext cx="352917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DA10A04F-A16A-D645-9935-15D723B71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80" y="5886685"/>
                <a:ext cx="352917" cy="431785"/>
              </a:xfrm>
              <a:prstGeom prst="rect">
                <a:avLst/>
              </a:prstGeom>
              <a:blipFill>
                <a:blip r:embed="rId6"/>
                <a:stretch>
                  <a:fillRect l="-1785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etin kutusu 10">
            <a:extLst>
              <a:ext uri="{FF2B5EF4-FFF2-40B4-BE49-F238E27FC236}">
                <a16:creationId xmlns:a16="http://schemas.microsoft.com/office/drawing/2014/main" id="{DF90D0B9-8B60-6049-8A36-A13A3B5A53B7}"/>
              </a:ext>
            </a:extLst>
          </p:cNvPr>
          <p:cNvSpPr txBox="1"/>
          <p:nvPr/>
        </p:nvSpPr>
        <p:spPr>
          <a:xfrm>
            <a:off x="4815296" y="5486400"/>
            <a:ext cx="25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33047F9-4ACE-7347-BDDC-A82F9F472506}"/>
              </a:ext>
            </a:extLst>
          </p:cNvPr>
          <p:cNvSpPr txBox="1"/>
          <p:nvPr/>
        </p:nvSpPr>
        <p:spPr>
          <a:xfrm>
            <a:off x="19361" y="5630"/>
            <a:ext cx="183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847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AD9DFA23-075B-E74B-8667-8A1C7DD4A71D}"/>
                  </a:ext>
                </a:extLst>
              </p:cNvPr>
              <p:cNvSpPr txBox="1"/>
              <p:nvPr/>
            </p:nvSpPr>
            <p:spPr>
              <a:xfrm>
                <a:off x="777526" y="886076"/>
                <a:ext cx="1952137" cy="850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AD9DFA23-075B-E74B-8667-8A1C7DD4A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26" y="886076"/>
                <a:ext cx="1952137" cy="850746"/>
              </a:xfrm>
              <a:prstGeom prst="rect">
                <a:avLst/>
              </a:prstGeom>
              <a:blipFill>
                <a:blip r:embed="rId2"/>
                <a:stretch>
                  <a:fillRect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1E2E0FB0-456F-5F41-99E2-838BBEF9CAD2}"/>
                  </a:ext>
                </a:extLst>
              </p:cNvPr>
              <p:cNvSpPr txBox="1"/>
              <p:nvPr/>
            </p:nvSpPr>
            <p:spPr>
              <a:xfrm>
                <a:off x="855912" y="1792913"/>
                <a:ext cx="1795363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1E2E0FB0-456F-5F41-99E2-838BBEF9C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12" y="1792913"/>
                <a:ext cx="1795363" cy="849015"/>
              </a:xfrm>
              <a:prstGeom prst="rect">
                <a:avLst/>
              </a:prstGeom>
              <a:blipFill>
                <a:blip r:embed="rId3"/>
                <a:stretch>
                  <a:fillRect l="-699" r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9D0E2259-1E7A-9345-ABC6-B65DB9432AAA}"/>
                  </a:ext>
                </a:extLst>
              </p:cNvPr>
              <p:cNvSpPr txBox="1"/>
              <p:nvPr/>
            </p:nvSpPr>
            <p:spPr>
              <a:xfrm>
                <a:off x="855912" y="2618143"/>
                <a:ext cx="1824730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9D0E2259-1E7A-9345-ABC6-B65DB9432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12" y="2618143"/>
                <a:ext cx="1824730" cy="849015"/>
              </a:xfrm>
              <a:prstGeom prst="rect">
                <a:avLst/>
              </a:prstGeom>
              <a:blipFill>
                <a:blip r:embed="rId4"/>
                <a:stretch>
                  <a:fillRect l="-690" t="-1471" r="-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72AFAEB5-48F8-2440-9DD2-76015A2DE860}"/>
                  </a:ext>
                </a:extLst>
              </p:cNvPr>
              <p:cNvSpPr txBox="1"/>
              <p:nvPr/>
            </p:nvSpPr>
            <p:spPr>
              <a:xfrm>
                <a:off x="397863" y="4238747"/>
                <a:ext cx="1850699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72AFAEB5-48F8-2440-9DD2-76015A2DE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3" y="4238747"/>
                <a:ext cx="1850699" cy="881844"/>
              </a:xfrm>
              <a:prstGeom prst="rect">
                <a:avLst/>
              </a:prstGeom>
              <a:blipFill>
                <a:blip r:embed="rId5"/>
                <a:stretch>
                  <a:fillRect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Metin kutusu 11">
            <a:extLst>
              <a:ext uri="{FF2B5EF4-FFF2-40B4-BE49-F238E27FC236}">
                <a16:creationId xmlns:a16="http://schemas.microsoft.com/office/drawing/2014/main" id="{7A677609-4A11-2A4D-9CA7-3D29035AA66C}"/>
              </a:ext>
            </a:extLst>
          </p:cNvPr>
          <p:cNvSpPr txBox="1"/>
          <p:nvPr/>
        </p:nvSpPr>
        <p:spPr>
          <a:xfrm>
            <a:off x="2464616" y="4350536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 = 0,1,2…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1484E3A1-08CD-BC46-8251-2F969C2E2C3D}"/>
              </a:ext>
            </a:extLst>
          </p:cNvPr>
          <p:cNvSpPr txBox="1"/>
          <p:nvPr/>
        </p:nvSpPr>
        <p:spPr>
          <a:xfrm>
            <a:off x="631462" y="3635864"/>
            <a:ext cx="25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3BBDBC0F-D630-F749-82F5-93549783C386}"/>
                  </a:ext>
                </a:extLst>
              </p:cNvPr>
              <p:cNvSpPr txBox="1"/>
              <p:nvPr/>
            </p:nvSpPr>
            <p:spPr>
              <a:xfrm>
                <a:off x="7231549" y="802390"/>
                <a:ext cx="27861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3BBDBC0F-D630-F749-82F5-93549783C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549" y="802390"/>
                <a:ext cx="2786147" cy="756233"/>
              </a:xfrm>
              <a:prstGeom prst="rect">
                <a:avLst/>
              </a:prstGeom>
              <a:blipFill>
                <a:blip r:embed="rId6"/>
                <a:stretch>
                  <a:fillRect l="-16290" t="-11475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ikdörtgen 14">
                <a:extLst>
                  <a:ext uri="{FF2B5EF4-FFF2-40B4-BE49-F238E27FC236}">
                    <a16:creationId xmlns:a16="http://schemas.microsoft.com/office/drawing/2014/main" id="{1171EC3A-BDF2-394C-B50D-D106F9A05987}"/>
                  </a:ext>
                </a:extLst>
              </p:cNvPr>
              <p:cNvSpPr/>
              <p:nvPr/>
            </p:nvSpPr>
            <p:spPr>
              <a:xfrm>
                <a:off x="5933180" y="995840"/>
                <a:ext cx="1298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Dikdörtgen 14">
                <a:extLst>
                  <a:ext uri="{FF2B5EF4-FFF2-40B4-BE49-F238E27FC236}">
                    <a16:creationId xmlns:a16="http://schemas.microsoft.com/office/drawing/2014/main" id="{1171EC3A-BDF2-394C-B50D-D106F9A05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180" y="995840"/>
                <a:ext cx="1298369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Dikdörtgen 15">
                <a:extLst>
                  <a:ext uri="{FF2B5EF4-FFF2-40B4-BE49-F238E27FC236}">
                    <a16:creationId xmlns:a16="http://schemas.microsoft.com/office/drawing/2014/main" id="{002E3B14-678D-A14D-A76F-092EEC927168}"/>
                  </a:ext>
                </a:extLst>
              </p:cNvPr>
              <p:cNvSpPr/>
              <p:nvPr/>
            </p:nvSpPr>
            <p:spPr>
              <a:xfrm>
                <a:off x="6025612" y="1814111"/>
                <a:ext cx="692049" cy="666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Dikdörtgen 15">
                <a:extLst>
                  <a:ext uri="{FF2B5EF4-FFF2-40B4-BE49-F238E27FC236}">
                    <a16:creationId xmlns:a16="http://schemas.microsoft.com/office/drawing/2014/main" id="{002E3B14-678D-A14D-A76F-092EEC927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612" y="1814111"/>
                <a:ext cx="692049" cy="666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D0BB2A87-B005-3041-B781-7D4CD44CB1D6}"/>
                  </a:ext>
                </a:extLst>
              </p:cNvPr>
              <p:cNvSpPr txBox="1"/>
              <p:nvPr/>
            </p:nvSpPr>
            <p:spPr>
              <a:xfrm>
                <a:off x="6582865" y="1769034"/>
                <a:ext cx="280166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D0BB2A87-B005-3041-B781-7D4CD44CB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865" y="1769034"/>
                <a:ext cx="2801664" cy="756233"/>
              </a:xfrm>
              <a:prstGeom prst="rect">
                <a:avLst/>
              </a:prstGeom>
              <a:blipFill>
                <a:blip r:embed="rId9"/>
                <a:stretch>
                  <a:fillRect l="-12162" t="-11475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EC42FE4C-20AC-9F4F-9A04-C7AD350DFD82}"/>
                  </a:ext>
                </a:extLst>
              </p:cNvPr>
              <p:cNvSpPr/>
              <p:nvPr/>
            </p:nvSpPr>
            <p:spPr>
              <a:xfrm>
                <a:off x="9284919" y="1951636"/>
                <a:ext cx="5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EC42FE4C-20AC-9F4F-9A04-C7AD350DF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919" y="1951636"/>
                <a:ext cx="5293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Dikdörtgen 18">
                <a:extLst>
                  <a:ext uri="{FF2B5EF4-FFF2-40B4-BE49-F238E27FC236}">
                    <a16:creationId xmlns:a16="http://schemas.microsoft.com/office/drawing/2014/main" id="{2F696EB4-0EC0-8042-A7B5-ABAFC170FEA8}"/>
                  </a:ext>
                </a:extLst>
              </p:cNvPr>
              <p:cNvSpPr/>
              <p:nvPr/>
            </p:nvSpPr>
            <p:spPr>
              <a:xfrm>
                <a:off x="6025612" y="2815483"/>
                <a:ext cx="686726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Dikdörtgen 18">
                <a:extLst>
                  <a:ext uri="{FF2B5EF4-FFF2-40B4-BE49-F238E27FC236}">
                    <a16:creationId xmlns:a16="http://schemas.microsoft.com/office/drawing/2014/main" id="{2F696EB4-0EC0-8042-A7B5-ABAFC170F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612" y="2815483"/>
                <a:ext cx="686726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C5DFCD95-9BB5-5744-B600-874C5C842E6E}"/>
                  </a:ext>
                </a:extLst>
              </p:cNvPr>
              <p:cNvSpPr txBox="1"/>
              <p:nvPr/>
            </p:nvSpPr>
            <p:spPr>
              <a:xfrm>
                <a:off x="6531568" y="2771382"/>
                <a:ext cx="285296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Metin kutusu 19">
                <a:extLst>
                  <a:ext uri="{FF2B5EF4-FFF2-40B4-BE49-F238E27FC236}">
                    <a16:creationId xmlns:a16="http://schemas.microsoft.com/office/drawing/2014/main" id="{C5DFCD95-9BB5-5744-B600-874C5C842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68" y="2771382"/>
                <a:ext cx="2852960" cy="756233"/>
              </a:xfrm>
              <a:prstGeom prst="rect">
                <a:avLst/>
              </a:prstGeom>
              <a:blipFill>
                <a:blip r:embed="rId12"/>
                <a:stretch>
                  <a:fillRect l="-10177"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Dikdörtgen 20">
                <a:extLst>
                  <a:ext uri="{FF2B5EF4-FFF2-40B4-BE49-F238E27FC236}">
                    <a16:creationId xmlns:a16="http://schemas.microsoft.com/office/drawing/2014/main" id="{8FA3725D-BD17-E746-A50A-916715531911}"/>
                  </a:ext>
                </a:extLst>
              </p:cNvPr>
              <p:cNvSpPr/>
              <p:nvPr/>
            </p:nvSpPr>
            <p:spPr>
              <a:xfrm>
                <a:off x="9562579" y="5110353"/>
                <a:ext cx="802976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Dikdörtgen 20">
                <a:extLst>
                  <a:ext uri="{FF2B5EF4-FFF2-40B4-BE49-F238E27FC236}">
                    <a16:creationId xmlns:a16="http://schemas.microsoft.com/office/drawing/2014/main" id="{8FA3725D-BD17-E746-A50A-916715531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579" y="5110353"/>
                <a:ext cx="802976" cy="387927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Metin kutusu 21">
                <a:extLst>
                  <a:ext uri="{FF2B5EF4-FFF2-40B4-BE49-F238E27FC236}">
                    <a16:creationId xmlns:a16="http://schemas.microsoft.com/office/drawing/2014/main" id="{50FAB846-8DBC-C646-93B3-C1C34A630180}"/>
                  </a:ext>
                </a:extLst>
              </p:cNvPr>
              <p:cNvSpPr txBox="1"/>
              <p:nvPr/>
            </p:nvSpPr>
            <p:spPr>
              <a:xfrm>
                <a:off x="5926980" y="4229750"/>
                <a:ext cx="14048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Metin kutusu 21">
                <a:extLst>
                  <a:ext uri="{FF2B5EF4-FFF2-40B4-BE49-F238E27FC236}">
                    <a16:creationId xmlns:a16="http://schemas.microsoft.com/office/drawing/2014/main" id="{50FAB846-8DBC-C646-93B3-C1C34A630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80" y="4229750"/>
                <a:ext cx="1404808" cy="553998"/>
              </a:xfrm>
              <a:prstGeom prst="rect">
                <a:avLst/>
              </a:prstGeom>
              <a:blipFill>
                <a:blip r:embed="rId14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1E4169C7-0F89-6342-AACA-1D320260287F}"/>
                  </a:ext>
                </a:extLst>
              </p:cNvPr>
              <p:cNvSpPr txBox="1"/>
              <p:nvPr/>
            </p:nvSpPr>
            <p:spPr>
              <a:xfrm>
                <a:off x="7179923" y="3996574"/>
                <a:ext cx="25644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Metin kutusu 22">
                <a:extLst>
                  <a:ext uri="{FF2B5EF4-FFF2-40B4-BE49-F238E27FC236}">
                    <a16:creationId xmlns:a16="http://schemas.microsoft.com/office/drawing/2014/main" id="{1E4169C7-0F89-6342-AACA-1D3202602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923" y="3996574"/>
                <a:ext cx="2564420" cy="756233"/>
              </a:xfrm>
              <a:prstGeom prst="rect">
                <a:avLst/>
              </a:prstGeom>
              <a:blipFill>
                <a:blip r:embed="rId15"/>
                <a:stretch>
                  <a:fillRect l="-22660" t="-118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B424FBFD-92D0-9241-9A6D-4E0CBC1564C0}"/>
                  </a:ext>
                </a:extLst>
              </p:cNvPr>
              <p:cNvSpPr txBox="1"/>
              <p:nvPr/>
            </p:nvSpPr>
            <p:spPr>
              <a:xfrm>
                <a:off x="6025612" y="5178865"/>
                <a:ext cx="12298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Metin kutusu 23">
                <a:extLst>
                  <a:ext uri="{FF2B5EF4-FFF2-40B4-BE49-F238E27FC236}">
                    <a16:creationId xmlns:a16="http://schemas.microsoft.com/office/drawing/2014/main" id="{B424FBFD-92D0-9241-9A6D-4E0CBC15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612" y="5178865"/>
                <a:ext cx="1229824" cy="553998"/>
              </a:xfrm>
              <a:prstGeom prst="rect">
                <a:avLst/>
              </a:prstGeom>
              <a:blipFill>
                <a:blip r:embed="rId16"/>
                <a:stretch>
                  <a:fillRect t="-4651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D1B7B12E-580A-9E44-AD13-056FCE4CEF88}"/>
                  </a:ext>
                </a:extLst>
              </p:cNvPr>
              <p:cNvSpPr txBox="1"/>
              <p:nvPr/>
            </p:nvSpPr>
            <p:spPr>
              <a:xfrm>
                <a:off x="7143646" y="4918142"/>
                <a:ext cx="25644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D1B7B12E-580A-9E44-AD13-056FCE4C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646" y="4918142"/>
                <a:ext cx="2564420" cy="756233"/>
              </a:xfrm>
              <a:prstGeom prst="rect">
                <a:avLst/>
              </a:prstGeom>
              <a:blipFill>
                <a:blip r:embed="rId17"/>
                <a:stretch>
                  <a:fillRect l="-22660"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Dikdörtgen 25">
                <a:extLst>
                  <a:ext uri="{FF2B5EF4-FFF2-40B4-BE49-F238E27FC236}">
                    <a16:creationId xmlns:a16="http://schemas.microsoft.com/office/drawing/2014/main" id="{9E3541FA-4E53-8141-9F59-BB4D9545563F}"/>
                  </a:ext>
                </a:extLst>
              </p:cNvPr>
              <p:cNvSpPr/>
              <p:nvPr/>
            </p:nvSpPr>
            <p:spPr>
              <a:xfrm>
                <a:off x="9211071" y="2948314"/>
                <a:ext cx="802976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Dikdörtgen 25">
                <a:extLst>
                  <a:ext uri="{FF2B5EF4-FFF2-40B4-BE49-F238E27FC236}">
                    <a16:creationId xmlns:a16="http://schemas.microsoft.com/office/drawing/2014/main" id="{9E3541FA-4E53-8141-9F59-BB4D95455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071" y="2948314"/>
                <a:ext cx="802976" cy="387927"/>
              </a:xfrm>
              <a:prstGeom prst="rect">
                <a:avLst/>
              </a:prstGeom>
              <a:blipFill>
                <a:blip r:embed="rId1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Dikdörtgen 26">
            <a:extLst>
              <a:ext uri="{FF2B5EF4-FFF2-40B4-BE49-F238E27FC236}">
                <a16:creationId xmlns:a16="http://schemas.microsoft.com/office/drawing/2014/main" id="{E618D504-414E-8F4B-AA80-63C0C2AB55D7}"/>
              </a:ext>
            </a:extLst>
          </p:cNvPr>
          <p:cNvSpPr/>
          <p:nvPr/>
        </p:nvSpPr>
        <p:spPr>
          <a:xfrm>
            <a:off x="5800726" y="3855594"/>
            <a:ext cx="4757737" cy="21145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E983FCC3-F090-464F-9497-841F4F9252D2}"/>
              </a:ext>
            </a:extLst>
          </p:cNvPr>
          <p:cNvSpPr txBox="1"/>
          <p:nvPr/>
        </p:nvSpPr>
        <p:spPr>
          <a:xfrm>
            <a:off x="19361" y="5630"/>
            <a:ext cx="183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07198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BDE7038B-EA26-CD42-B75F-673ADB8D7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49557"/>
              </p:ext>
            </p:extLst>
          </p:nvPr>
        </p:nvGraphicFramePr>
        <p:xfrm>
          <a:off x="446089" y="1217940"/>
          <a:ext cx="7683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350">
                  <a:extLst>
                    <a:ext uri="{9D8B030D-6E8A-4147-A177-3AD203B41FA5}">
                      <a16:colId xmlns:a16="http://schemas.microsoft.com/office/drawing/2014/main" val="321249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89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41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1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64526"/>
                  </a:ext>
                </a:extLst>
              </a:tr>
            </a:tbl>
          </a:graphicData>
        </a:graphic>
      </p:graphicFrame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20077D47-93FA-F64C-B4EC-AEAB4F785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347174"/>
              </p:ext>
            </p:extLst>
          </p:nvPr>
        </p:nvGraphicFramePr>
        <p:xfrm>
          <a:off x="4041776" y="1217940"/>
          <a:ext cx="7683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350">
                  <a:extLst>
                    <a:ext uri="{9D8B030D-6E8A-4147-A177-3AD203B41FA5}">
                      <a16:colId xmlns:a16="http://schemas.microsoft.com/office/drawing/2014/main" val="3212495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89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56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41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1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64526"/>
                  </a:ext>
                </a:extLst>
              </a:tr>
            </a:tbl>
          </a:graphicData>
        </a:graphic>
      </p:graphicFrame>
      <p:sp>
        <p:nvSpPr>
          <p:cNvPr id="11" name="Yay 10">
            <a:extLst>
              <a:ext uri="{FF2B5EF4-FFF2-40B4-BE49-F238E27FC236}">
                <a16:creationId xmlns:a16="http://schemas.microsoft.com/office/drawing/2014/main" id="{681C474E-9EE4-BB48-B944-6F8A0FF43DBD}"/>
              </a:ext>
            </a:extLst>
          </p:cNvPr>
          <p:cNvSpPr/>
          <p:nvPr/>
        </p:nvSpPr>
        <p:spPr>
          <a:xfrm rot="19145070">
            <a:off x="892179" y="691862"/>
            <a:ext cx="3400425" cy="3451847"/>
          </a:xfrm>
          <a:prstGeom prst="arc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5B6FF1E-C6A6-9548-BF2A-0322E789ECB7}"/>
              </a:ext>
            </a:extLst>
          </p:cNvPr>
          <p:cNvSpPr txBox="1"/>
          <p:nvPr/>
        </p:nvSpPr>
        <p:spPr>
          <a:xfrm>
            <a:off x="4268788" y="448499"/>
            <a:ext cx="31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39">
                <a:extLst>
                  <a:ext uri="{FF2B5EF4-FFF2-40B4-BE49-F238E27FC236}">
                    <a16:creationId xmlns:a16="http://schemas.microsoft.com/office/drawing/2014/main" id="{3FA76B00-3173-FC4C-A01D-EB6317E30FED}"/>
                  </a:ext>
                </a:extLst>
              </p:cNvPr>
              <p:cNvSpPr txBox="1"/>
              <p:nvPr/>
            </p:nvSpPr>
            <p:spPr>
              <a:xfrm>
                <a:off x="7460143" y="115918"/>
                <a:ext cx="1639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39">
                <a:extLst>
                  <a:ext uri="{FF2B5EF4-FFF2-40B4-BE49-F238E27FC236}">
                    <a16:creationId xmlns:a16="http://schemas.microsoft.com/office/drawing/2014/main" id="{3FA76B00-3173-FC4C-A01D-EB6317E30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143" y="115918"/>
                <a:ext cx="1639038" cy="369332"/>
              </a:xfrm>
              <a:prstGeom prst="rect">
                <a:avLst/>
              </a:prstGeom>
              <a:blipFill>
                <a:blip r:embed="rId2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39">
                <a:extLst>
                  <a:ext uri="{FF2B5EF4-FFF2-40B4-BE49-F238E27FC236}">
                    <a16:creationId xmlns:a16="http://schemas.microsoft.com/office/drawing/2014/main" id="{00F7966C-642F-EC40-867F-D1EBCED38D25}"/>
                  </a:ext>
                </a:extLst>
              </p:cNvPr>
              <p:cNvSpPr txBox="1"/>
              <p:nvPr/>
            </p:nvSpPr>
            <p:spPr>
              <a:xfrm>
                <a:off x="7214659" y="542383"/>
                <a:ext cx="1886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en-GB" dirty="0"/>
                  <a:t>+ (2)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39">
                <a:extLst>
                  <a:ext uri="{FF2B5EF4-FFF2-40B4-BE49-F238E27FC236}">
                    <a16:creationId xmlns:a16="http://schemas.microsoft.com/office/drawing/2014/main" id="{00F7966C-642F-EC40-867F-D1EBCED3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59" y="542383"/>
                <a:ext cx="1886799" cy="369332"/>
              </a:xfrm>
              <a:prstGeom prst="rect">
                <a:avLst/>
              </a:prstGeom>
              <a:blipFill>
                <a:blip r:embed="rId3"/>
                <a:stretch>
                  <a:fillRect l="-66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39">
                <a:extLst>
                  <a:ext uri="{FF2B5EF4-FFF2-40B4-BE49-F238E27FC236}">
                    <a16:creationId xmlns:a16="http://schemas.microsoft.com/office/drawing/2014/main" id="{E3FFE3D8-53E6-2942-BD41-10F3FA86DF15}"/>
                  </a:ext>
                </a:extLst>
              </p:cNvPr>
              <p:cNvSpPr txBox="1"/>
              <p:nvPr/>
            </p:nvSpPr>
            <p:spPr>
              <a:xfrm>
                <a:off x="6926025" y="968848"/>
                <a:ext cx="2229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∗1</m:t>
                    </m:r>
                  </m:oMath>
                </a14:m>
                <a:r>
                  <a:rPr lang="en-GB" dirty="0"/>
                  <a:t>+ (2)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39">
                <a:extLst>
                  <a:ext uri="{FF2B5EF4-FFF2-40B4-BE49-F238E27FC236}">
                    <a16:creationId xmlns:a16="http://schemas.microsoft.com/office/drawing/2014/main" id="{E3FFE3D8-53E6-2942-BD41-10F3FA86D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025" y="968848"/>
                <a:ext cx="2229072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39">
                <a:extLst>
                  <a:ext uri="{FF2B5EF4-FFF2-40B4-BE49-F238E27FC236}">
                    <a16:creationId xmlns:a16="http://schemas.microsoft.com/office/drawing/2014/main" id="{8B409B8A-F453-5746-9462-D65FBA9CB944}"/>
                  </a:ext>
                </a:extLst>
              </p:cNvPr>
              <p:cNvSpPr txBox="1"/>
              <p:nvPr/>
            </p:nvSpPr>
            <p:spPr>
              <a:xfrm>
                <a:off x="6531572" y="1509242"/>
                <a:ext cx="2779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∗1</m:t>
                    </m:r>
                  </m:oMath>
                </a14:m>
                <a:r>
                  <a:rPr lang="en-GB" dirty="0"/>
                  <a:t>+ (2)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∗(−1)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=(3)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39">
                <a:extLst>
                  <a:ext uri="{FF2B5EF4-FFF2-40B4-BE49-F238E27FC236}">
                    <a16:creationId xmlns:a16="http://schemas.microsoft.com/office/drawing/2014/main" id="{8B409B8A-F453-5746-9462-D65FBA9CB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72" y="1509242"/>
                <a:ext cx="2779159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2BB92804-1C2E-854F-BA8E-6A65F3D95337}"/>
                  </a:ext>
                </a:extLst>
              </p:cNvPr>
              <p:cNvSpPr txBox="1"/>
              <p:nvPr/>
            </p:nvSpPr>
            <p:spPr>
              <a:xfrm>
                <a:off x="6697130" y="1846906"/>
                <a:ext cx="2779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∗1</m:t>
                    </m:r>
                  </m:oMath>
                </a14:m>
                <a:r>
                  <a:rPr lang="en-GB" dirty="0"/>
                  <a:t>+ (2)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∗(0)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=(−1)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2BB92804-1C2E-854F-BA8E-6A65F3D95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30" y="1846906"/>
                <a:ext cx="2779159" cy="369332"/>
              </a:xfrm>
              <a:prstGeom prst="rect">
                <a:avLst/>
              </a:prstGeom>
              <a:blipFill>
                <a:blip r:embed="rId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39">
                <a:extLst>
                  <a:ext uri="{FF2B5EF4-FFF2-40B4-BE49-F238E27FC236}">
                    <a16:creationId xmlns:a16="http://schemas.microsoft.com/office/drawing/2014/main" id="{58647B40-76EF-0043-B39D-4E59EE9C9A27}"/>
                  </a:ext>
                </a:extLst>
              </p:cNvPr>
              <p:cNvSpPr txBox="1"/>
              <p:nvPr/>
            </p:nvSpPr>
            <p:spPr>
              <a:xfrm>
                <a:off x="6704697" y="2173307"/>
                <a:ext cx="2606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∗1</m:t>
                    </m:r>
                  </m:oMath>
                </a14:m>
                <a:r>
                  <a:rPr lang="en-GB" dirty="0"/>
                  <a:t>+ (2)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∗(1)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39">
                <a:extLst>
                  <a:ext uri="{FF2B5EF4-FFF2-40B4-BE49-F238E27FC236}">
                    <a16:creationId xmlns:a16="http://schemas.microsoft.com/office/drawing/2014/main" id="{58647B40-76EF-0043-B39D-4E59EE9C9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97" y="2173307"/>
                <a:ext cx="2606034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2703C453-1F4D-A043-8455-353C9AC5EF66}"/>
                  </a:ext>
                </a:extLst>
              </p:cNvPr>
              <p:cNvSpPr txBox="1"/>
              <p:nvPr/>
            </p:nvSpPr>
            <p:spPr>
              <a:xfrm>
                <a:off x="6712264" y="2542639"/>
                <a:ext cx="2606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∗1</m:t>
                    </m:r>
                  </m:oMath>
                </a14:m>
                <a:r>
                  <a:rPr lang="en-GB" dirty="0"/>
                  <a:t>+ (2)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∗(3)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=(5)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39">
                <a:extLst>
                  <a:ext uri="{FF2B5EF4-FFF2-40B4-BE49-F238E27FC236}">
                    <a16:creationId xmlns:a16="http://schemas.microsoft.com/office/drawing/2014/main" id="{2703C453-1F4D-A043-8455-353C9AC5E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264" y="2542639"/>
                <a:ext cx="2606034" cy="369332"/>
              </a:xfrm>
              <a:prstGeom prst="rect">
                <a:avLst/>
              </a:prstGeom>
              <a:blipFill>
                <a:blip r:embed="rId8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39">
                <a:extLst>
                  <a:ext uri="{FF2B5EF4-FFF2-40B4-BE49-F238E27FC236}">
                    <a16:creationId xmlns:a16="http://schemas.microsoft.com/office/drawing/2014/main" id="{FA10FE79-4B76-F24F-8E6A-7A26CB297EE0}"/>
                  </a:ext>
                </a:extLst>
              </p:cNvPr>
              <p:cNvSpPr txBox="1"/>
              <p:nvPr/>
            </p:nvSpPr>
            <p:spPr>
              <a:xfrm>
                <a:off x="6737544" y="2911971"/>
                <a:ext cx="2606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∗1</m:t>
                    </m:r>
                  </m:oMath>
                </a14:m>
                <a:r>
                  <a:rPr lang="en-GB" dirty="0"/>
                  <a:t>+ (2)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∗(4)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=(7)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39">
                <a:extLst>
                  <a:ext uri="{FF2B5EF4-FFF2-40B4-BE49-F238E27FC236}">
                    <a16:creationId xmlns:a16="http://schemas.microsoft.com/office/drawing/2014/main" id="{FA10FE79-4B76-F24F-8E6A-7A26CB297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44" y="2911971"/>
                <a:ext cx="2606034" cy="369332"/>
              </a:xfrm>
              <a:prstGeom prst="rect">
                <a:avLst/>
              </a:prstGeom>
              <a:blipFill>
                <a:blip r:embed="rId9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Metin kutusu 30">
            <a:extLst>
              <a:ext uri="{FF2B5EF4-FFF2-40B4-BE49-F238E27FC236}">
                <a16:creationId xmlns:a16="http://schemas.microsoft.com/office/drawing/2014/main" id="{781E712A-0B8A-1E45-8530-93F9E2499FF9}"/>
              </a:ext>
            </a:extLst>
          </p:cNvPr>
          <p:cNvSpPr txBox="1"/>
          <p:nvPr/>
        </p:nvSpPr>
        <p:spPr>
          <a:xfrm>
            <a:off x="2021869" y="3005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2x -1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91139EFA-F855-ED40-9963-CD8F4486DF20}"/>
              </a:ext>
            </a:extLst>
          </p:cNvPr>
          <p:cNvSpPr/>
          <p:nvPr/>
        </p:nvSpPr>
        <p:spPr>
          <a:xfrm>
            <a:off x="8086709" y="1410277"/>
            <a:ext cx="577127" cy="1871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8B8BD05F-6AF8-1141-AFAE-06DDD87CF228}"/>
              </a:ext>
            </a:extLst>
          </p:cNvPr>
          <p:cNvSpPr/>
          <p:nvPr/>
        </p:nvSpPr>
        <p:spPr>
          <a:xfrm>
            <a:off x="8829394" y="1398161"/>
            <a:ext cx="577127" cy="1871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8AB4F948-D438-7445-AD09-81EFCA630EF0}"/>
              </a:ext>
            </a:extLst>
          </p:cNvPr>
          <p:cNvSpPr/>
          <p:nvPr/>
        </p:nvSpPr>
        <p:spPr>
          <a:xfrm>
            <a:off x="7305074" y="1411774"/>
            <a:ext cx="358638" cy="1871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124ABA8B-EAD2-0B45-91BC-2BFD96211A06}"/>
                  </a:ext>
                </a:extLst>
              </p:cNvPr>
              <p:cNvSpPr txBox="1"/>
              <p:nvPr/>
            </p:nvSpPr>
            <p:spPr>
              <a:xfrm>
                <a:off x="7055667" y="3747700"/>
                <a:ext cx="874918" cy="1230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124ABA8B-EAD2-0B45-91BC-2BFD96211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667" y="3747700"/>
                <a:ext cx="874918" cy="1230722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1112037C-E517-D846-AEC1-A2A00C579857}"/>
                  </a:ext>
                </a:extLst>
              </p:cNvPr>
              <p:cNvSpPr txBox="1"/>
              <p:nvPr/>
            </p:nvSpPr>
            <p:spPr>
              <a:xfrm>
                <a:off x="8959913" y="3747700"/>
                <a:ext cx="515847" cy="125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1112037C-E517-D846-AEC1-A2A00C579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913" y="3747700"/>
                <a:ext cx="515847" cy="1254574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Metin kutusu 33">
                <a:extLst>
                  <a:ext uri="{FF2B5EF4-FFF2-40B4-BE49-F238E27FC236}">
                    <a16:creationId xmlns:a16="http://schemas.microsoft.com/office/drawing/2014/main" id="{38EB4016-4408-3944-8CE5-3B946FC3268E}"/>
                  </a:ext>
                </a:extLst>
              </p:cNvPr>
              <p:cNvSpPr txBox="1"/>
              <p:nvPr/>
            </p:nvSpPr>
            <p:spPr>
              <a:xfrm>
                <a:off x="7970525" y="4104145"/>
                <a:ext cx="8771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Metin kutusu 33">
                <a:extLst>
                  <a:ext uri="{FF2B5EF4-FFF2-40B4-BE49-F238E27FC236}">
                    <a16:creationId xmlns:a16="http://schemas.microsoft.com/office/drawing/2014/main" id="{38EB4016-4408-3944-8CE5-3B946FC32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5" y="4104145"/>
                <a:ext cx="877163" cy="460126"/>
              </a:xfrm>
              <a:prstGeom prst="rect">
                <a:avLst/>
              </a:prstGeom>
              <a:blipFill>
                <a:blip r:embed="rId12"/>
                <a:stretch>
                  <a:fillRect l="-1429" t="-2703" r="-1429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Metin kutusu 34">
                <a:extLst>
                  <a:ext uri="{FF2B5EF4-FFF2-40B4-BE49-F238E27FC236}">
                    <a16:creationId xmlns:a16="http://schemas.microsoft.com/office/drawing/2014/main" id="{F36244B6-06BD-954C-8A8A-9262F4C7CA30}"/>
                  </a:ext>
                </a:extLst>
              </p:cNvPr>
              <p:cNvSpPr txBox="1"/>
              <p:nvPr/>
            </p:nvSpPr>
            <p:spPr>
              <a:xfrm>
                <a:off x="7897324" y="5454914"/>
                <a:ext cx="995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Metin kutusu 34">
                <a:extLst>
                  <a:ext uri="{FF2B5EF4-FFF2-40B4-BE49-F238E27FC236}">
                    <a16:creationId xmlns:a16="http://schemas.microsoft.com/office/drawing/2014/main" id="{F36244B6-06BD-954C-8A8A-9262F4C7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324" y="5454914"/>
                <a:ext cx="995785" cy="276999"/>
              </a:xfrm>
              <a:prstGeom prst="rect">
                <a:avLst/>
              </a:prstGeom>
              <a:blipFill>
                <a:blip r:embed="rId13"/>
                <a:stretch>
                  <a:fillRect l="-5063" t="-9091" r="-5063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Resim 35">
            <a:extLst>
              <a:ext uri="{FF2B5EF4-FFF2-40B4-BE49-F238E27FC236}">
                <a16:creationId xmlns:a16="http://schemas.microsoft.com/office/drawing/2014/main" id="{8307D069-D5BB-8F4E-8A02-D17ED2C995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911" y="3384597"/>
            <a:ext cx="1433385" cy="1138517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17CA2F89-8EC6-884F-BB8A-F566BC3068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34724" y="3384597"/>
            <a:ext cx="1229265" cy="864327"/>
          </a:xfrm>
          <a:prstGeom prst="rect">
            <a:avLst/>
          </a:prstGeom>
        </p:spPr>
      </p:pic>
      <p:pic>
        <p:nvPicPr>
          <p:cNvPr id="38" name="Resim 37">
            <a:extLst>
              <a:ext uri="{FF2B5EF4-FFF2-40B4-BE49-F238E27FC236}">
                <a16:creationId xmlns:a16="http://schemas.microsoft.com/office/drawing/2014/main" id="{E1B9121E-53B7-7D40-BB4D-D0FF79E707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0901" y="3399797"/>
            <a:ext cx="1344831" cy="1254574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400FEFDF-11A1-7B42-A955-5656F6996F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906" y="4807485"/>
            <a:ext cx="767291" cy="682036"/>
          </a:xfrm>
          <a:prstGeom prst="rect">
            <a:avLst/>
          </a:prstGeom>
        </p:spPr>
      </p:pic>
      <p:pic>
        <p:nvPicPr>
          <p:cNvPr id="40" name="Resim 39">
            <a:extLst>
              <a:ext uri="{FF2B5EF4-FFF2-40B4-BE49-F238E27FC236}">
                <a16:creationId xmlns:a16="http://schemas.microsoft.com/office/drawing/2014/main" id="{A949D276-00DC-3B42-B3EC-2B29BA901F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71910" y="4804247"/>
            <a:ext cx="1116059" cy="682036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1EAFF4FA-0C74-E848-B623-DCA6A63F14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1551" y="5731913"/>
            <a:ext cx="1096775" cy="619916"/>
          </a:xfrm>
          <a:prstGeom prst="rect">
            <a:avLst/>
          </a:prstGeom>
        </p:spPr>
      </p:pic>
      <p:sp>
        <p:nvSpPr>
          <p:cNvPr id="42" name="Metin kutusu 41">
            <a:extLst>
              <a:ext uri="{FF2B5EF4-FFF2-40B4-BE49-F238E27FC236}">
                <a16:creationId xmlns:a16="http://schemas.microsoft.com/office/drawing/2014/main" id="{96BFEA7A-A2C2-F244-829F-0809D3317BEF}"/>
              </a:ext>
            </a:extLst>
          </p:cNvPr>
          <p:cNvSpPr txBox="1"/>
          <p:nvPr/>
        </p:nvSpPr>
        <p:spPr>
          <a:xfrm>
            <a:off x="19361" y="563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Dot product</a:t>
            </a:r>
          </a:p>
        </p:txBody>
      </p:sp>
      <p:cxnSp>
        <p:nvCxnSpPr>
          <p:cNvPr id="44" name="Düz Bağlayıcı 43">
            <a:extLst>
              <a:ext uri="{FF2B5EF4-FFF2-40B4-BE49-F238E27FC236}">
                <a16:creationId xmlns:a16="http://schemas.microsoft.com/office/drawing/2014/main" id="{1D2A5A5F-8184-3C44-AF2F-5D356FDBC5BE}"/>
              </a:ext>
            </a:extLst>
          </p:cNvPr>
          <p:cNvCxnSpPr/>
          <p:nvPr/>
        </p:nvCxnSpPr>
        <p:spPr>
          <a:xfrm>
            <a:off x="2021869" y="5629275"/>
            <a:ext cx="1242120" cy="7225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42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" grpId="0" animBg="1"/>
      <p:bldP spid="32" grpId="0" animBg="1"/>
      <p:bldP spid="33" grpId="0" animBg="1"/>
      <p:bldP spid="7" grpId="0"/>
      <p:bldP spid="8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BEF10AA-B747-7845-B861-86D8AAF5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1" y="1418276"/>
            <a:ext cx="4173201" cy="4021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96A6C862-C1BF-FC48-A44F-74DD05A8E0CB}"/>
                  </a:ext>
                </a:extLst>
              </p:cNvPr>
              <p:cNvSpPr txBox="1"/>
              <p:nvPr/>
            </p:nvSpPr>
            <p:spPr>
              <a:xfrm>
                <a:off x="8344415" y="627117"/>
                <a:ext cx="27861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96A6C862-C1BF-FC48-A44F-74DD05A8E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415" y="627117"/>
                <a:ext cx="2786147" cy="756233"/>
              </a:xfrm>
              <a:prstGeom prst="rect">
                <a:avLst/>
              </a:prstGeom>
              <a:blipFill>
                <a:blip r:embed="rId3"/>
                <a:stretch>
                  <a:fillRect l="-16364" t="-114754" r="-455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>
                <a:extLst>
                  <a:ext uri="{FF2B5EF4-FFF2-40B4-BE49-F238E27FC236}">
                    <a16:creationId xmlns:a16="http://schemas.microsoft.com/office/drawing/2014/main" id="{A1EB223F-0941-5A44-AE2F-56CDA1F39AFE}"/>
                  </a:ext>
                </a:extLst>
              </p:cNvPr>
              <p:cNvSpPr/>
              <p:nvPr/>
            </p:nvSpPr>
            <p:spPr>
              <a:xfrm>
                <a:off x="7046046" y="820567"/>
                <a:ext cx="1298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Dikdörtgen 5">
                <a:extLst>
                  <a:ext uri="{FF2B5EF4-FFF2-40B4-BE49-F238E27FC236}">
                    <a16:creationId xmlns:a16="http://schemas.microsoft.com/office/drawing/2014/main" id="{A1EB223F-0941-5A44-AE2F-56CDA1F39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46" y="820567"/>
                <a:ext cx="129836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738A98FC-3E68-AE47-BECD-D5B027413983}"/>
                  </a:ext>
                </a:extLst>
              </p:cNvPr>
              <p:cNvSpPr/>
              <p:nvPr/>
            </p:nvSpPr>
            <p:spPr>
              <a:xfrm>
                <a:off x="10646349" y="3752096"/>
                <a:ext cx="802976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738A98FC-3E68-AE47-BECD-D5B027413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349" y="3752096"/>
                <a:ext cx="802976" cy="387927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133F62C3-DB8B-274B-9A56-6A1DF490720D}"/>
                  </a:ext>
                </a:extLst>
              </p:cNvPr>
              <p:cNvSpPr txBox="1"/>
              <p:nvPr/>
            </p:nvSpPr>
            <p:spPr>
              <a:xfrm>
                <a:off x="7010750" y="2871493"/>
                <a:ext cx="14048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133F62C3-DB8B-274B-9A56-6A1DF4907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750" y="2871493"/>
                <a:ext cx="1404808" cy="553998"/>
              </a:xfrm>
              <a:prstGeom prst="rect">
                <a:avLst/>
              </a:prstGeom>
              <a:blipFill>
                <a:blip r:embed="rId6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30E8757B-FB23-9646-8118-695602BBE83A}"/>
                  </a:ext>
                </a:extLst>
              </p:cNvPr>
              <p:cNvSpPr txBox="1"/>
              <p:nvPr/>
            </p:nvSpPr>
            <p:spPr>
              <a:xfrm>
                <a:off x="8263693" y="2638317"/>
                <a:ext cx="25644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30E8757B-FB23-9646-8118-695602BB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93" y="2638317"/>
                <a:ext cx="2564420" cy="756233"/>
              </a:xfrm>
              <a:prstGeom prst="rect">
                <a:avLst/>
              </a:prstGeom>
              <a:blipFill>
                <a:blip r:embed="rId7"/>
                <a:stretch>
                  <a:fillRect l="-23153" t="-118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02888CA4-1AB4-7540-BE11-B3537F1193C1}"/>
                  </a:ext>
                </a:extLst>
              </p:cNvPr>
              <p:cNvSpPr txBox="1"/>
              <p:nvPr/>
            </p:nvSpPr>
            <p:spPr>
              <a:xfrm>
                <a:off x="7109382" y="3820608"/>
                <a:ext cx="12298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02888CA4-1AB4-7540-BE11-B3537F119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82" y="3820608"/>
                <a:ext cx="1229824" cy="553998"/>
              </a:xfrm>
              <a:prstGeom prst="rect">
                <a:avLst/>
              </a:prstGeom>
              <a:blipFill>
                <a:blip r:embed="rId8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720B8D1F-0AC1-684A-B196-81820749A558}"/>
                  </a:ext>
                </a:extLst>
              </p:cNvPr>
              <p:cNvSpPr txBox="1"/>
              <p:nvPr/>
            </p:nvSpPr>
            <p:spPr>
              <a:xfrm>
                <a:off x="8227416" y="3559885"/>
                <a:ext cx="25644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720B8D1F-0AC1-684A-B196-81820749A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416" y="3559885"/>
                <a:ext cx="2564420" cy="756233"/>
              </a:xfrm>
              <a:prstGeom prst="rect">
                <a:avLst/>
              </a:prstGeom>
              <a:blipFill>
                <a:blip r:embed="rId9"/>
                <a:stretch>
                  <a:fillRect l="-23762" t="-11475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ikdörtgen 11">
            <a:extLst>
              <a:ext uri="{FF2B5EF4-FFF2-40B4-BE49-F238E27FC236}">
                <a16:creationId xmlns:a16="http://schemas.microsoft.com/office/drawing/2014/main" id="{4B0ACE26-1FAF-1F4E-A403-3DA717239EAC}"/>
              </a:ext>
            </a:extLst>
          </p:cNvPr>
          <p:cNvSpPr/>
          <p:nvPr/>
        </p:nvSpPr>
        <p:spPr>
          <a:xfrm>
            <a:off x="6884496" y="2497337"/>
            <a:ext cx="4757737" cy="21145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DADFA6B-2C3C-C344-95A0-53C84D891329}"/>
              </a:ext>
            </a:extLst>
          </p:cNvPr>
          <p:cNvSpPr txBox="1"/>
          <p:nvPr/>
        </p:nvSpPr>
        <p:spPr>
          <a:xfrm>
            <a:off x="6879632" y="5668101"/>
            <a:ext cx="25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9A11535E-D9FB-F248-ABEF-1B1A5ECB1CE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9982"/>
          <a:stretch/>
        </p:blipFill>
        <p:spPr>
          <a:xfrm>
            <a:off x="6459605" y="231874"/>
            <a:ext cx="3712146" cy="38702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DE62564C-0378-7B4A-99A0-B4C312A43C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4929"/>
          <a:stretch/>
        </p:blipFill>
        <p:spPr>
          <a:xfrm>
            <a:off x="6526686" y="2231638"/>
            <a:ext cx="3712146" cy="26569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8BD47A2E-1251-4741-B763-CB4E57421E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6686" y="5304261"/>
            <a:ext cx="2914354" cy="413766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072EEB3C-A53C-8843-A13A-BFD97D73E25C}"/>
              </a:ext>
            </a:extLst>
          </p:cNvPr>
          <p:cNvSpPr txBox="1"/>
          <p:nvPr/>
        </p:nvSpPr>
        <p:spPr>
          <a:xfrm>
            <a:off x="19361" y="5630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Challenge</a:t>
            </a:r>
          </a:p>
        </p:txBody>
      </p:sp>
    </p:spTree>
    <p:extLst>
      <p:ext uri="{BB962C8B-B14F-4D97-AF65-F5344CB8AC3E}">
        <p14:creationId xmlns:p14="http://schemas.microsoft.com/office/powerpoint/2010/main" val="75934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BEF10AA-B747-7845-B861-86D8AAF5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1" y="1418276"/>
            <a:ext cx="4173201" cy="4021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96A6C862-C1BF-FC48-A44F-74DD05A8E0CB}"/>
                  </a:ext>
                </a:extLst>
              </p:cNvPr>
              <p:cNvSpPr txBox="1"/>
              <p:nvPr/>
            </p:nvSpPr>
            <p:spPr>
              <a:xfrm>
                <a:off x="8344415" y="627117"/>
                <a:ext cx="27861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96A6C862-C1BF-FC48-A44F-74DD05A8E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415" y="627117"/>
                <a:ext cx="2786147" cy="756233"/>
              </a:xfrm>
              <a:prstGeom prst="rect">
                <a:avLst/>
              </a:prstGeom>
              <a:blipFill>
                <a:blip r:embed="rId3"/>
                <a:stretch>
                  <a:fillRect l="-16364" t="-114754" r="-455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kdörtgen 5">
                <a:extLst>
                  <a:ext uri="{FF2B5EF4-FFF2-40B4-BE49-F238E27FC236}">
                    <a16:creationId xmlns:a16="http://schemas.microsoft.com/office/drawing/2014/main" id="{A1EB223F-0941-5A44-AE2F-56CDA1F39AFE}"/>
                  </a:ext>
                </a:extLst>
              </p:cNvPr>
              <p:cNvSpPr/>
              <p:nvPr/>
            </p:nvSpPr>
            <p:spPr>
              <a:xfrm>
                <a:off x="7046046" y="820567"/>
                <a:ext cx="1298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Dikdörtgen 5">
                <a:extLst>
                  <a:ext uri="{FF2B5EF4-FFF2-40B4-BE49-F238E27FC236}">
                    <a16:creationId xmlns:a16="http://schemas.microsoft.com/office/drawing/2014/main" id="{A1EB223F-0941-5A44-AE2F-56CDA1F39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46" y="820567"/>
                <a:ext cx="129836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738A98FC-3E68-AE47-BECD-D5B027413983}"/>
                  </a:ext>
                </a:extLst>
              </p:cNvPr>
              <p:cNvSpPr/>
              <p:nvPr/>
            </p:nvSpPr>
            <p:spPr>
              <a:xfrm>
                <a:off x="10646349" y="3752096"/>
                <a:ext cx="802976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Dikdörtgen 6">
                <a:extLst>
                  <a:ext uri="{FF2B5EF4-FFF2-40B4-BE49-F238E27FC236}">
                    <a16:creationId xmlns:a16="http://schemas.microsoft.com/office/drawing/2014/main" id="{738A98FC-3E68-AE47-BECD-D5B027413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349" y="3752096"/>
                <a:ext cx="802976" cy="387927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133F62C3-DB8B-274B-9A56-6A1DF490720D}"/>
                  </a:ext>
                </a:extLst>
              </p:cNvPr>
              <p:cNvSpPr txBox="1"/>
              <p:nvPr/>
            </p:nvSpPr>
            <p:spPr>
              <a:xfrm>
                <a:off x="7010750" y="2871493"/>
                <a:ext cx="14048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133F62C3-DB8B-274B-9A56-6A1DF4907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750" y="2871493"/>
                <a:ext cx="1404808" cy="553998"/>
              </a:xfrm>
              <a:prstGeom prst="rect">
                <a:avLst/>
              </a:prstGeom>
              <a:blipFill>
                <a:blip r:embed="rId6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30E8757B-FB23-9646-8118-695602BBE83A}"/>
                  </a:ext>
                </a:extLst>
              </p:cNvPr>
              <p:cNvSpPr txBox="1"/>
              <p:nvPr/>
            </p:nvSpPr>
            <p:spPr>
              <a:xfrm>
                <a:off x="8263693" y="2638317"/>
                <a:ext cx="25644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30E8757B-FB23-9646-8118-695602BB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93" y="2638317"/>
                <a:ext cx="2564420" cy="756233"/>
              </a:xfrm>
              <a:prstGeom prst="rect">
                <a:avLst/>
              </a:prstGeom>
              <a:blipFill>
                <a:blip r:embed="rId7"/>
                <a:stretch>
                  <a:fillRect l="-23153" t="-118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02888CA4-1AB4-7540-BE11-B3537F1193C1}"/>
                  </a:ext>
                </a:extLst>
              </p:cNvPr>
              <p:cNvSpPr txBox="1"/>
              <p:nvPr/>
            </p:nvSpPr>
            <p:spPr>
              <a:xfrm>
                <a:off x="7109382" y="3820608"/>
                <a:ext cx="12298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02888CA4-1AB4-7540-BE11-B3537F119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82" y="3820608"/>
                <a:ext cx="1229824" cy="553998"/>
              </a:xfrm>
              <a:prstGeom prst="rect">
                <a:avLst/>
              </a:prstGeom>
              <a:blipFill>
                <a:blip r:embed="rId8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720B8D1F-0AC1-684A-B196-81820749A558}"/>
                  </a:ext>
                </a:extLst>
              </p:cNvPr>
              <p:cNvSpPr txBox="1"/>
              <p:nvPr/>
            </p:nvSpPr>
            <p:spPr>
              <a:xfrm>
                <a:off x="8227416" y="3559885"/>
                <a:ext cx="25644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720B8D1F-0AC1-684A-B196-81820749A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416" y="3559885"/>
                <a:ext cx="2564420" cy="756233"/>
              </a:xfrm>
              <a:prstGeom prst="rect">
                <a:avLst/>
              </a:prstGeom>
              <a:blipFill>
                <a:blip r:embed="rId9"/>
                <a:stretch>
                  <a:fillRect l="-23762" t="-11475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ikdörtgen 11">
            <a:extLst>
              <a:ext uri="{FF2B5EF4-FFF2-40B4-BE49-F238E27FC236}">
                <a16:creationId xmlns:a16="http://schemas.microsoft.com/office/drawing/2014/main" id="{4B0ACE26-1FAF-1F4E-A403-3DA717239EAC}"/>
              </a:ext>
            </a:extLst>
          </p:cNvPr>
          <p:cNvSpPr/>
          <p:nvPr/>
        </p:nvSpPr>
        <p:spPr>
          <a:xfrm>
            <a:off x="6884496" y="2497337"/>
            <a:ext cx="4757737" cy="21145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DADFA6B-2C3C-C344-95A0-53C84D891329}"/>
              </a:ext>
            </a:extLst>
          </p:cNvPr>
          <p:cNvSpPr txBox="1"/>
          <p:nvPr/>
        </p:nvSpPr>
        <p:spPr>
          <a:xfrm>
            <a:off x="6879632" y="5668101"/>
            <a:ext cx="25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9A11535E-D9FB-F248-ABEF-1B1A5ECB1CE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9982"/>
          <a:stretch/>
        </p:blipFill>
        <p:spPr>
          <a:xfrm>
            <a:off x="6459605" y="231874"/>
            <a:ext cx="3712146" cy="38702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DE62564C-0378-7B4A-99A0-B4C312A43C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4929"/>
          <a:stretch/>
        </p:blipFill>
        <p:spPr>
          <a:xfrm>
            <a:off x="6526686" y="2231638"/>
            <a:ext cx="3712146" cy="265699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8BD47A2E-1251-4741-B763-CB4E57421E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6686" y="5304261"/>
            <a:ext cx="2914354" cy="413766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072EEB3C-A53C-8843-A13A-BFD97D73E25C}"/>
              </a:ext>
            </a:extLst>
          </p:cNvPr>
          <p:cNvSpPr txBox="1"/>
          <p:nvPr/>
        </p:nvSpPr>
        <p:spPr>
          <a:xfrm>
            <a:off x="19361" y="5630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Challenge</a:t>
            </a:r>
          </a:p>
        </p:txBody>
      </p:sp>
    </p:spTree>
    <p:extLst>
      <p:ext uri="{BB962C8B-B14F-4D97-AF65-F5344CB8AC3E}">
        <p14:creationId xmlns:p14="http://schemas.microsoft.com/office/powerpoint/2010/main" val="382012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Yuvarlatılmış Dikdörtgen 3">
            <a:extLst>
              <a:ext uri="{FF2B5EF4-FFF2-40B4-BE49-F238E27FC236}">
                <a16:creationId xmlns:a16="http://schemas.microsoft.com/office/drawing/2014/main" id="{2008F752-F38D-1E4F-9B11-CAA55E0DA95D}"/>
              </a:ext>
            </a:extLst>
          </p:cNvPr>
          <p:cNvSpPr/>
          <p:nvPr/>
        </p:nvSpPr>
        <p:spPr>
          <a:xfrm>
            <a:off x="5231607" y="871538"/>
            <a:ext cx="785812" cy="728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</p:txBody>
      </p:sp>
      <p:sp>
        <p:nvSpPr>
          <p:cNvPr id="5" name="Yuvarlatılmış Dikdörtgen 4">
            <a:extLst>
              <a:ext uri="{FF2B5EF4-FFF2-40B4-BE49-F238E27FC236}">
                <a16:creationId xmlns:a16="http://schemas.microsoft.com/office/drawing/2014/main" id="{985A85B2-B776-0944-A00E-786AF92831ED}"/>
              </a:ext>
            </a:extLst>
          </p:cNvPr>
          <p:cNvSpPr/>
          <p:nvPr/>
        </p:nvSpPr>
        <p:spPr>
          <a:xfrm>
            <a:off x="3852863" y="2214563"/>
            <a:ext cx="1378744" cy="628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based</a:t>
            </a:r>
          </a:p>
        </p:txBody>
      </p:sp>
      <p:sp>
        <p:nvSpPr>
          <p:cNvPr id="6" name="Yuvarlatılmış Dikdörtgen 5">
            <a:extLst>
              <a:ext uri="{FF2B5EF4-FFF2-40B4-BE49-F238E27FC236}">
                <a16:creationId xmlns:a16="http://schemas.microsoft.com/office/drawing/2014/main" id="{16C45081-F389-9D4E-AD50-4DA598A35B0C}"/>
              </a:ext>
            </a:extLst>
          </p:cNvPr>
          <p:cNvSpPr/>
          <p:nvPr/>
        </p:nvSpPr>
        <p:spPr>
          <a:xfrm>
            <a:off x="6017419" y="2214563"/>
            <a:ext cx="1378744" cy="628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7" name="Yuvarlatılmış Dikdörtgen 6">
            <a:extLst>
              <a:ext uri="{FF2B5EF4-FFF2-40B4-BE49-F238E27FC236}">
                <a16:creationId xmlns:a16="http://schemas.microsoft.com/office/drawing/2014/main" id="{14CB9E1F-63E5-6B42-B1BF-71D34F052D4B}"/>
              </a:ext>
            </a:extLst>
          </p:cNvPr>
          <p:cNvSpPr/>
          <p:nvPr/>
        </p:nvSpPr>
        <p:spPr>
          <a:xfrm>
            <a:off x="4814292" y="3786186"/>
            <a:ext cx="1620442" cy="628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</a:t>
            </a:r>
          </a:p>
        </p:txBody>
      </p:sp>
      <p:sp>
        <p:nvSpPr>
          <p:cNvPr id="8" name="Yuvarlatılmış Dikdörtgen 7">
            <a:extLst>
              <a:ext uri="{FF2B5EF4-FFF2-40B4-BE49-F238E27FC236}">
                <a16:creationId xmlns:a16="http://schemas.microsoft.com/office/drawing/2014/main" id="{4A7DB575-15AA-854E-817D-21E6BF0D5E2C}"/>
              </a:ext>
            </a:extLst>
          </p:cNvPr>
          <p:cNvSpPr/>
          <p:nvPr/>
        </p:nvSpPr>
        <p:spPr>
          <a:xfrm>
            <a:off x="7110413" y="3786186"/>
            <a:ext cx="1620442" cy="628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</a:t>
            </a:r>
          </a:p>
        </p:txBody>
      </p:sp>
      <p:sp>
        <p:nvSpPr>
          <p:cNvPr id="11" name="Yuvarlatılmış Dikdörtgen 10">
            <a:extLst>
              <a:ext uri="{FF2B5EF4-FFF2-40B4-BE49-F238E27FC236}">
                <a16:creationId xmlns:a16="http://schemas.microsoft.com/office/drawing/2014/main" id="{21539159-1936-8344-BBC4-4ADD16D20C26}"/>
              </a:ext>
            </a:extLst>
          </p:cNvPr>
          <p:cNvSpPr/>
          <p:nvPr/>
        </p:nvSpPr>
        <p:spPr>
          <a:xfrm>
            <a:off x="6434734" y="3786186"/>
            <a:ext cx="675679" cy="6286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493BED37-0885-7240-9A0B-6C7E8F899E38}"/>
              </a:ext>
            </a:extLst>
          </p:cNvPr>
          <p:cNvCxnSpPr>
            <a:cxnSpLocks/>
          </p:cNvCxnSpPr>
          <p:nvPr/>
        </p:nvCxnSpPr>
        <p:spPr>
          <a:xfrm>
            <a:off x="6570762" y="4114796"/>
            <a:ext cx="403622" cy="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Yuvarlatılmış Dikdörtgen 15">
            <a:extLst>
              <a:ext uri="{FF2B5EF4-FFF2-40B4-BE49-F238E27FC236}">
                <a16:creationId xmlns:a16="http://schemas.microsoft.com/office/drawing/2014/main" id="{3D28EA7A-2F5F-084C-AC3A-750DB6B2A01D}"/>
              </a:ext>
            </a:extLst>
          </p:cNvPr>
          <p:cNvSpPr/>
          <p:nvPr/>
        </p:nvSpPr>
        <p:spPr>
          <a:xfrm>
            <a:off x="7245698" y="5200650"/>
            <a:ext cx="1349871" cy="728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Regression</a:t>
            </a:r>
          </a:p>
        </p:txBody>
      </p: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F38C7155-381E-7943-B403-B42F292742B8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542235" y="1600201"/>
            <a:ext cx="1082278" cy="61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BA2734F7-F161-B34E-8994-6FE2FAB4F95B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624513" y="1600201"/>
            <a:ext cx="1082278" cy="61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D7AE107B-E600-7E41-B514-23760A7DBB0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624513" y="2843213"/>
            <a:ext cx="1082278" cy="94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7DB93F73-2678-684C-8479-961CC950EDE9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6706791" y="2843213"/>
            <a:ext cx="1213843" cy="94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85842447-9265-EE4E-8FDF-1232CE91A12E}"/>
              </a:ext>
            </a:extLst>
          </p:cNvPr>
          <p:cNvCxnSpPr>
            <a:stCxn id="8" idx="2"/>
            <a:endCxn id="16" idx="0"/>
          </p:cNvCxnSpPr>
          <p:nvPr/>
        </p:nvCxnSpPr>
        <p:spPr>
          <a:xfrm>
            <a:off x="7920634" y="4414836"/>
            <a:ext cx="0" cy="785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4DCEFF3A-7D35-2A4B-961F-9FAAE40E7453}"/>
              </a:ext>
            </a:extLst>
          </p:cNvPr>
          <p:cNvSpPr txBox="1"/>
          <p:nvPr/>
        </p:nvSpPr>
        <p:spPr>
          <a:xfrm>
            <a:off x="19361" y="5630"/>
            <a:ext cx="242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 vs.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25717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2"/>
          <a:stretch/>
        </p:blipFill>
        <p:spPr>
          <a:xfrm>
            <a:off x="7776927" y="1973654"/>
            <a:ext cx="3204926" cy="263021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95453" y="3302341"/>
            <a:ext cx="1231271" cy="5341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16" y="2094740"/>
            <a:ext cx="2439957" cy="28045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15628" y="2094740"/>
            <a:ext cx="1023041" cy="947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80991" y="3454378"/>
            <a:ext cx="13529" cy="11494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590184" y="4899239"/>
            <a:ext cx="188042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6AFA640B-11BB-F147-A109-71EB11DDB3AA}"/>
              </a:ext>
            </a:extLst>
          </p:cNvPr>
          <p:cNvSpPr txBox="1"/>
          <p:nvPr/>
        </p:nvSpPr>
        <p:spPr>
          <a:xfrm>
            <a:off x="19361" y="5630"/>
            <a:ext cx="233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House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28311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63390" y="1169626"/>
            <a:ext cx="55084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6510" y="5754606"/>
            <a:ext cx="5376232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76035" y="1657504"/>
            <a:ext cx="3922760" cy="327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9"/>
          <a:stretch/>
        </p:blipFill>
        <p:spPr>
          <a:xfrm>
            <a:off x="6537661" y="5481905"/>
            <a:ext cx="597466" cy="5194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2"/>
          <a:stretch/>
        </p:blipFill>
        <p:spPr>
          <a:xfrm>
            <a:off x="664413" y="592939"/>
            <a:ext cx="597954" cy="490728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828382" y="1502350"/>
            <a:ext cx="3749610" cy="3515719"/>
            <a:chOff x="3854378" y="1725865"/>
            <a:chExt cx="3749610" cy="3515719"/>
          </a:xfrm>
        </p:grpSpPr>
        <p:sp>
          <p:nvSpPr>
            <p:cNvPr id="41" name="TextBox 40"/>
            <p:cNvSpPr txBox="1"/>
            <p:nvPr/>
          </p:nvSpPr>
          <p:spPr>
            <a:xfrm>
              <a:off x="4694512" y="39259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73670" y="448342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57166" y="3304146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98849" y="305950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83206" y="260595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34880" y="346567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14038" y="4023139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197534" y="2843861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39217" y="25992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23574" y="214566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66760" y="3059506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045918" y="3616967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63583" y="2437689"/>
              <a:ext cx="225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71097" y="2193049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54378" y="459384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17032" y="3839679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58715" y="372739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70092" y="340618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66760" y="48722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9414" y="4250435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971097" y="400579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55454" y="355224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84492" y="25923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887714" y="314978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547146" y="1970505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12893" y="172586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330989" y="2562021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612013E8-65E5-C64A-B3BD-24969CEF16C0}"/>
              </a:ext>
            </a:extLst>
          </p:cNvPr>
          <p:cNvGraphicFramePr>
            <a:graphicFrameLocks noGrp="1"/>
          </p:cNvGraphicFramePr>
          <p:nvPr/>
        </p:nvGraphicFramePr>
        <p:xfrm>
          <a:off x="6666954" y="119157"/>
          <a:ext cx="2167764" cy="173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832">
                  <a:extLst>
                    <a:ext uri="{9D8B030D-6E8A-4147-A177-3AD203B41FA5}">
                      <a16:colId xmlns:a16="http://schemas.microsoft.com/office/drawing/2014/main" val="1309058585"/>
                    </a:ext>
                  </a:extLst>
                </a:gridCol>
                <a:gridCol w="1272932">
                  <a:extLst>
                    <a:ext uri="{9D8B030D-6E8A-4147-A177-3AD203B41FA5}">
                      <a16:colId xmlns:a16="http://schemas.microsoft.com/office/drawing/2014/main" val="2055150465"/>
                    </a:ext>
                  </a:extLst>
                </a:gridCol>
              </a:tblGrid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Size (</a:t>
                      </a:r>
                      <a:r>
                        <a:rPr lang="en-US" sz="1400" baseline="0" dirty="0"/>
                        <a:t>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 (</a:t>
                      </a:r>
                      <a:r>
                        <a:rPr lang="tr-TR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71796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62228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94866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17940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21679"/>
                  </a:ext>
                </a:extLst>
              </a:tr>
            </a:tbl>
          </a:graphicData>
        </a:graphic>
      </p:graphicFrame>
      <p:cxnSp>
        <p:nvCxnSpPr>
          <p:cNvPr id="4" name="Düz Ok Bağlayıcısı 3">
            <a:extLst>
              <a:ext uri="{FF2B5EF4-FFF2-40B4-BE49-F238E27FC236}">
                <a16:creationId xmlns:a16="http://schemas.microsoft.com/office/drawing/2014/main" id="{BC034922-888F-DF4D-A922-4F91BF0CB54C}"/>
              </a:ext>
            </a:extLst>
          </p:cNvPr>
          <p:cNvCxnSpPr>
            <a:cxnSpLocks/>
          </p:cNvCxnSpPr>
          <p:nvPr/>
        </p:nvCxnSpPr>
        <p:spPr>
          <a:xfrm>
            <a:off x="6441987" y="440618"/>
            <a:ext cx="0" cy="1513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EF1D028-BB8F-3546-B17E-417556EC55C5}"/>
              </a:ext>
            </a:extLst>
          </p:cNvPr>
          <p:cNvSpPr txBox="1"/>
          <p:nvPr/>
        </p:nvSpPr>
        <p:spPr>
          <a:xfrm>
            <a:off x="5598795" y="89512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= 27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6F6C5F31-2EE6-E442-A19B-DF8E087F5FC9}"/>
              </a:ext>
            </a:extLst>
          </p:cNvPr>
          <p:cNvSpPr txBox="1"/>
          <p:nvPr/>
        </p:nvSpPr>
        <p:spPr>
          <a:xfrm>
            <a:off x="9014315" y="440618"/>
            <a:ext cx="9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, y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)</a:t>
            </a:r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892AFE6F-2A7F-1347-95D5-BEB8E550A4AF}"/>
              </a:ext>
            </a:extLst>
          </p:cNvPr>
          <p:cNvSpPr txBox="1"/>
          <p:nvPr/>
        </p:nvSpPr>
        <p:spPr>
          <a:xfrm>
            <a:off x="8288182" y="802958"/>
            <a:ext cx="63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b="1" baseline="30000" dirty="0">
                <a:solidFill>
                  <a:srgbClr val="C00000"/>
                </a:solidFill>
              </a:rPr>
              <a:t>(2)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3" name="Metin kutusu 72">
            <a:extLst>
              <a:ext uri="{FF2B5EF4-FFF2-40B4-BE49-F238E27FC236}">
                <a16:creationId xmlns:a16="http://schemas.microsoft.com/office/drawing/2014/main" id="{D3236C59-458A-CA40-BA2F-11E2186403BE}"/>
              </a:ext>
            </a:extLst>
          </p:cNvPr>
          <p:cNvSpPr txBox="1"/>
          <p:nvPr/>
        </p:nvSpPr>
        <p:spPr>
          <a:xfrm>
            <a:off x="6972353" y="802958"/>
            <a:ext cx="50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b="1" baseline="30000" dirty="0">
                <a:solidFill>
                  <a:srgbClr val="C00000"/>
                </a:solidFill>
              </a:rPr>
              <a:t>(2)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4EC994C-9CD3-6647-8E39-17B60B559836}"/>
              </a:ext>
            </a:extLst>
          </p:cNvPr>
          <p:cNvSpPr txBox="1"/>
          <p:nvPr/>
        </p:nvSpPr>
        <p:spPr>
          <a:xfrm>
            <a:off x="6780508" y="182318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096E56D-20F1-4B42-87CC-469F489E9503}"/>
              </a:ext>
            </a:extLst>
          </p:cNvPr>
          <p:cNvSpPr txBox="1"/>
          <p:nvPr/>
        </p:nvSpPr>
        <p:spPr>
          <a:xfrm>
            <a:off x="19361" y="5630"/>
            <a:ext cx="233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House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23256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51" grpId="0"/>
      <p:bldP spid="7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63390" y="1169626"/>
            <a:ext cx="55084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6510" y="5754606"/>
            <a:ext cx="5376232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76035" y="1657504"/>
            <a:ext cx="3922760" cy="327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9"/>
          <a:stretch/>
        </p:blipFill>
        <p:spPr>
          <a:xfrm>
            <a:off x="6537661" y="5481905"/>
            <a:ext cx="597466" cy="5194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2"/>
          <a:stretch/>
        </p:blipFill>
        <p:spPr>
          <a:xfrm>
            <a:off x="664413" y="592939"/>
            <a:ext cx="597954" cy="490728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612013E8-65E5-C64A-B3BD-24969CEF16C0}"/>
              </a:ext>
            </a:extLst>
          </p:cNvPr>
          <p:cNvGraphicFramePr>
            <a:graphicFrameLocks noGrp="1"/>
          </p:cNvGraphicFramePr>
          <p:nvPr/>
        </p:nvGraphicFramePr>
        <p:xfrm>
          <a:off x="6666954" y="119157"/>
          <a:ext cx="2167764" cy="173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832">
                  <a:extLst>
                    <a:ext uri="{9D8B030D-6E8A-4147-A177-3AD203B41FA5}">
                      <a16:colId xmlns:a16="http://schemas.microsoft.com/office/drawing/2014/main" val="1309058585"/>
                    </a:ext>
                  </a:extLst>
                </a:gridCol>
                <a:gridCol w="1272932">
                  <a:extLst>
                    <a:ext uri="{9D8B030D-6E8A-4147-A177-3AD203B41FA5}">
                      <a16:colId xmlns:a16="http://schemas.microsoft.com/office/drawing/2014/main" val="2055150465"/>
                    </a:ext>
                  </a:extLst>
                </a:gridCol>
              </a:tblGrid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Size (</a:t>
                      </a:r>
                      <a:r>
                        <a:rPr lang="en-US" sz="1400" baseline="0" dirty="0"/>
                        <a:t>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 (</a:t>
                      </a:r>
                      <a:r>
                        <a:rPr lang="tr-TR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71796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62228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94866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17940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21679"/>
                  </a:ext>
                </a:extLst>
              </a:tr>
            </a:tbl>
          </a:graphicData>
        </a:graphic>
      </p:graphicFrame>
      <p:cxnSp>
        <p:nvCxnSpPr>
          <p:cNvPr id="4" name="Düz Ok Bağlayıcısı 3">
            <a:extLst>
              <a:ext uri="{FF2B5EF4-FFF2-40B4-BE49-F238E27FC236}">
                <a16:creationId xmlns:a16="http://schemas.microsoft.com/office/drawing/2014/main" id="{BC034922-888F-DF4D-A922-4F91BF0CB54C}"/>
              </a:ext>
            </a:extLst>
          </p:cNvPr>
          <p:cNvCxnSpPr>
            <a:cxnSpLocks/>
          </p:cNvCxnSpPr>
          <p:nvPr/>
        </p:nvCxnSpPr>
        <p:spPr>
          <a:xfrm>
            <a:off x="6441987" y="440618"/>
            <a:ext cx="0" cy="1513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EF1D028-BB8F-3546-B17E-417556EC55C5}"/>
              </a:ext>
            </a:extLst>
          </p:cNvPr>
          <p:cNvSpPr txBox="1"/>
          <p:nvPr/>
        </p:nvSpPr>
        <p:spPr>
          <a:xfrm>
            <a:off x="5598795" y="89512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= 27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6F6C5F31-2EE6-E442-A19B-DF8E087F5FC9}"/>
              </a:ext>
            </a:extLst>
          </p:cNvPr>
          <p:cNvSpPr txBox="1"/>
          <p:nvPr/>
        </p:nvSpPr>
        <p:spPr>
          <a:xfrm>
            <a:off x="9014315" y="440618"/>
            <a:ext cx="9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, y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)</a:t>
            </a:r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892AFE6F-2A7F-1347-95D5-BEB8E550A4AF}"/>
              </a:ext>
            </a:extLst>
          </p:cNvPr>
          <p:cNvSpPr txBox="1"/>
          <p:nvPr/>
        </p:nvSpPr>
        <p:spPr>
          <a:xfrm>
            <a:off x="8288182" y="802958"/>
            <a:ext cx="63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b="1" baseline="30000" dirty="0">
                <a:solidFill>
                  <a:srgbClr val="C00000"/>
                </a:solidFill>
              </a:rPr>
              <a:t>(2)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3" name="Metin kutusu 72">
            <a:extLst>
              <a:ext uri="{FF2B5EF4-FFF2-40B4-BE49-F238E27FC236}">
                <a16:creationId xmlns:a16="http://schemas.microsoft.com/office/drawing/2014/main" id="{D3236C59-458A-CA40-BA2F-11E2186403BE}"/>
              </a:ext>
            </a:extLst>
          </p:cNvPr>
          <p:cNvSpPr txBox="1"/>
          <p:nvPr/>
        </p:nvSpPr>
        <p:spPr>
          <a:xfrm>
            <a:off x="6972353" y="802958"/>
            <a:ext cx="50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b="1" baseline="30000" dirty="0">
                <a:solidFill>
                  <a:srgbClr val="C00000"/>
                </a:solidFill>
              </a:rPr>
              <a:t>(2)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4EC994C-9CD3-6647-8E39-17B60B559836}"/>
              </a:ext>
            </a:extLst>
          </p:cNvPr>
          <p:cNvSpPr txBox="1"/>
          <p:nvPr/>
        </p:nvSpPr>
        <p:spPr>
          <a:xfrm>
            <a:off x="6780508" y="182318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</a:t>
            </a:r>
          </a:p>
        </p:txBody>
      </p:sp>
      <p:cxnSp>
        <p:nvCxnSpPr>
          <p:cNvPr id="46" name="Straight Connector 46">
            <a:extLst>
              <a:ext uri="{FF2B5EF4-FFF2-40B4-BE49-F238E27FC236}">
                <a16:creationId xmlns:a16="http://schemas.microsoft.com/office/drawing/2014/main" id="{2A1614CC-9466-774A-8016-DA0D8094A05E}"/>
              </a:ext>
            </a:extLst>
          </p:cNvPr>
          <p:cNvCxnSpPr>
            <a:cxnSpLocks/>
          </p:cNvCxnSpPr>
          <p:nvPr/>
        </p:nvCxnSpPr>
        <p:spPr>
          <a:xfrm flipH="1">
            <a:off x="988381" y="2602218"/>
            <a:ext cx="3481592" cy="35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5">
            <a:extLst>
              <a:ext uri="{FF2B5EF4-FFF2-40B4-BE49-F238E27FC236}">
                <a16:creationId xmlns:a16="http://schemas.microsoft.com/office/drawing/2014/main" id="{0443F7EA-4EFA-4045-972D-63329958FB61}"/>
              </a:ext>
            </a:extLst>
          </p:cNvPr>
          <p:cNvCxnSpPr>
            <a:cxnSpLocks/>
          </p:cNvCxnSpPr>
          <p:nvPr/>
        </p:nvCxnSpPr>
        <p:spPr>
          <a:xfrm flipH="1" flipV="1">
            <a:off x="4477334" y="2597976"/>
            <a:ext cx="26437" cy="31636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C8A624E-5341-364B-A6C0-7AE9627A7D8A}"/>
              </a:ext>
            </a:extLst>
          </p:cNvPr>
          <p:cNvSpPr/>
          <p:nvPr/>
        </p:nvSpPr>
        <p:spPr>
          <a:xfrm>
            <a:off x="4413771" y="56794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19DA53-7602-2F45-8F71-34A778AC105D}"/>
              </a:ext>
            </a:extLst>
          </p:cNvPr>
          <p:cNvSpPr/>
          <p:nvPr/>
        </p:nvSpPr>
        <p:spPr>
          <a:xfrm>
            <a:off x="885886" y="256132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627D5B60-C8D2-3147-B277-3FD08A8DFF88}"/>
              </a:ext>
            </a:extLst>
          </p:cNvPr>
          <p:cNvSpPr txBox="1"/>
          <p:nvPr/>
        </p:nvSpPr>
        <p:spPr>
          <a:xfrm>
            <a:off x="4281200" y="58971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5D69B87F-6A40-0F48-9259-5989D27828D0}"/>
                  </a:ext>
                </a:extLst>
              </p:cNvPr>
              <p:cNvSpPr txBox="1"/>
              <p:nvPr/>
            </p:nvSpPr>
            <p:spPr>
              <a:xfrm>
                <a:off x="906042" y="6236482"/>
                <a:ext cx="1611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5D69B87F-6A40-0F48-9259-5989D2782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42" y="6236482"/>
                <a:ext cx="1611788" cy="369332"/>
              </a:xfrm>
              <a:prstGeom prst="rect">
                <a:avLst/>
              </a:prstGeom>
              <a:blipFill>
                <a:blip r:embed="rId4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Metin kutusu 77">
            <a:extLst>
              <a:ext uri="{FF2B5EF4-FFF2-40B4-BE49-F238E27FC236}">
                <a16:creationId xmlns:a16="http://schemas.microsoft.com/office/drawing/2014/main" id="{2D1E0CAC-9FF6-DF4D-A8A3-90FD29C5F7EC}"/>
              </a:ext>
            </a:extLst>
          </p:cNvPr>
          <p:cNvSpPr txBox="1"/>
          <p:nvPr/>
        </p:nvSpPr>
        <p:spPr>
          <a:xfrm>
            <a:off x="19361" y="5630"/>
            <a:ext cx="233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House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355822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63390" y="1169626"/>
            <a:ext cx="55084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6510" y="5754606"/>
            <a:ext cx="5376232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76035" y="1657504"/>
            <a:ext cx="3922760" cy="327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9"/>
          <a:stretch/>
        </p:blipFill>
        <p:spPr>
          <a:xfrm>
            <a:off x="6537661" y="5481905"/>
            <a:ext cx="597466" cy="5194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2"/>
          <a:stretch/>
        </p:blipFill>
        <p:spPr>
          <a:xfrm>
            <a:off x="664413" y="592939"/>
            <a:ext cx="597954" cy="490728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612013E8-65E5-C64A-B3BD-24969CEF16C0}"/>
              </a:ext>
            </a:extLst>
          </p:cNvPr>
          <p:cNvGraphicFramePr>
            <a:graphicFrameLocks noGrp="1"/>
          </p:cNvGraphicFramePr>
          <p:nvPr/>
        </p:nvGraphicFramePr>
        <p:xfrm>
          <a:off x="6666954" y="119157"/>
          <a:ext cx="2167764" cy="173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832">
                  <a:extLst>
                    <a:ext uri="{9D8B030D-6E8A-4147-A177-3AD203B41FA5}">
                      <a16:colId xmlns:a16="http://schemas.microsoft.com/office/drawing/2014/main" val="1309058585"/>
                    </a:ext>
                  </a:extLst>
                </a:gridCol>
                <a:gridCol w="1272932">
                  <a:extLst>
                    <a:ext uri="{9D8B030D-6E8A-4147-A177-3AD203B41FA5}">
                      <a16:colId xmlns:a16="http://schemas.microsoft.com/office/drawing/2014/main" val="2055150465"/>
                    </a:ext>
                  </a:extLst>
                </a:gridCol>
              </a:tblGrid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Size (</a:t>
                      </a:r>
                      <a:r>
                        <a:rPr lang="en-US" sz="1400" baseline="0" dirty="0"/>
                        <a:t>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 (</a:t>
                      </a:r>
                      <a:r>
                        <a:rPr lang="tr-TR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71796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62228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94866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17940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21679"/>
                  </a:ext>
                </a:extLst>
              </a:tr>
            </a:tbl>
          </a:graphicData>
        </a:graphic>
      </p:graphicFrame>
      <p:cxnSp>
        <p:nvCxnSpPr>
          <p:cNvPr id="4" name="Düz Ok Bağlayıcısı 3">
            <a:extLst>
              <a:ext uri="{FF2B5EF4-FFF2-40B4-BE49-F238E27FC236}">
                <a16:creationId xmlns:a16="http://schemas.microsoft.com/office/drawing/2014/main" id="{BC034922-888F-DF4D-A922-4F91BF0CB54C}"/>
              </a:ext>
            </a:extLst>
          </p:cNvPr>
          <p:cNvCxnSpPr>
            <a:cxnSpLocks/>
          </p:cNvCxnSpPr>
          <p:nvPr/>
        </p:nvCxnSpPr>
        <p:spPr>
          <a:xfrm>
            <a:off x="6441987" y="440618"/>
            <a:ext cx="0" cy="1513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EF1D028-BB8F-3546-B17E-417556EC55C5}"/>
              </a:ext>
            </a:extLst>
          </p:cNvPr>
          <p:cNvSpPr txBox="1"/>
          <p:nvPr/>
        </p:nvSpPr>
        <p:spPr>
          <a:xfrm>
            <a:off x="5598795" y="89512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= 27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6F6C5F31-2EE6-E442-A19B-DF8E087F5FC9}"/>
              </a:ext>
            </a:extLst>
          </p:cNvPr>
          <p:cNvSpPr txBox="1"/>
          <p:nvPr/>
        </p:nvSpPr>
        <p:spPr>
          <a:xfrm>
            <a:off x="9014315" y="440618"/>
            <a:ext cx="9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, y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)</a:t>
            </a:r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892AFE6F-2A7F-1347-95D5-BEB8E550A4AF}"/>
              </a:ext>
            </a:extLst>
          </p:cNvPr>
          <p:cNvSpPr txBox="1"/>
          <p:nvPr/>
        </p:nvSpPr>
        <p:spPr>
          <a:xfrm>
            <a:off x="8288182" y="802958"/>
            <a:ext cx="63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b="1" baseline="30000" dirty="0">
                <a:solidFill>
                  <a:srgbClr val="C00000"/>
                </a:solidFill>
              </a:rPr>
              <a:t>(2)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3" name="Metin kutusu 72">
            <a:extLst>
              <a:ext uri="{FF2B5EF4-FFF2-40B4-BE49-F238E27FC236}">
                <a16:creationId xmlns:a16="http://schemas.microsoft.com/office/drawing/2014/main" id="{D3236C59-458A-CA40-BA2F-11E2186403BE}"/>
              </a:ext>
            </a:extLst>
          </p:cNvPr>
          <p:cNvSpPr txBox="1"/>
          <p:nvPr/>
        </p:nvSpPr>
        <p:spPr>
          <a:xfrm>
            <a:off x="6972353" y="802958"/>
            <a:ext cx="50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b="1" baseline="30000" dirty="0">
                <a:solidFill>
                  <a:srgbClr val="C00000"/>
                </a:solidFill>
              </a:rPr>
              <a:t>(2)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4EC994C-9CD3-6647-8E39-17B60B559836}"/>
              </a:ext>
            </a:extLst>
          </p:cNvPr>
          <p:cNvSpPr txBox="1"/>
          <p:nvPr/>
        </p:nvSpPr>
        <p:spPr>
          <a:xfrm>
            <a:off x="6780508" y="182318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5D69B87F-6A40-0F48-9259-5989D27828D0}"/>
                  </a:ext>
                </a:extLst>
              </p:cNvPr>
              <p:cNvSpPr txBox="1"/>
              <p:nvPr/>
            </p:nvSpPr>
            <p:spPr>
              <a:xfrm>
                <a:off x="906042" y="6236482"/>
                <a:ext cx="1611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5D69B87F-6A40-0F48-9259-5989D2782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42" y="6236482"/>
                <a:ext cx="1611788" cy="369332"/>
              </a:xfrm>
              <a:prstGeom prst="rect">
                <a:avLst/>
              </a:prstGeom>
              <a:blipFill>
                <a:blip r:embed="rId4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39">
            <a:extLst>
              <a:ext uri="{FF2B5EF4-FFF2-40B4-BE49-F238E27FC236}">
                <a16:creationId xmlns:a16="http://schemas.microsoft.com/office/drawing/2014/main" id="{2E9CF0A9-879B-9841-9140-112C8F4BDF0F}"/>
              </a:ext>
            </a:extLst>
          </p:cNvPr>
          <p:cNvGrpSpPr/>
          <p:nvPr/>
        </p:nvGrpSpPr>
        <p:grpSpPr>
          <a:xfrm>
            <a:off x="1828382" y="1502350"/>
            <a:ext cx="3749610" cy="3515719"/>
            <a:chOff x="3854378" y="1725865"/>
            <a:chExt cx="3749610" cy="3515719"/>
          </a:xfrm>
        </p:grpSpPr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4D6D029-8060-1D40-84A9-2633FC2ECB1E}"/>
                </a:ext>
              </a:extLst>
            </p:cNvPr>
            <p:cNvSpPr txBox="1"/>
            <p:nvPr/>
          </p:nvSpPr>
          <p:spPr>
            <a:xfrm>
              <a:off x="4694512" y="39259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B4ECA940-73A3-9348-9E96-91AD4CC005A6}"/>
                </a:ext>
              </a:extLst>
            </p:cNvPr>
            <p:cNvSpPr txBox="1"/>
            <p:nvPr/>
          </p:nvSpPr>
          <p:spPr>
            <a:xfrm>
              <a:off x="4373670" y="448342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3F0DDF02-40A6-FF49-89CE-93B3B5AB8D58}"/>
                </a:ext>
              </a:extLst>
            </p:cNvPr>
            <p:cNvSpPr txBox="1"/>
            <p:nvPr/>
          </p:nvSpPr>
          <p:spPr>
            <a:xfrm>
              <a:off x="5057166" y="3304146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04AE0A82-A721-1142-8217-50D13390990F}"/>
                </a:ext>
              </a:extLst>
            </p:cNvPr>
            <p:cNvSpPr txBox="1"/>
            <p:nvPr/>
          </p:nvSpPr>
          <p:spPr>
            <a:xfrm>
              <a:off x="5698849" y="305950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48">
              <a:extLst>
                <a:ext uri="{FF2B5EF4-FFF2-40B4-BE49-F238E27FC236}">
                  <a16:creationId xmlns:a16="http://schemas.microsoft.com/office/drawing/2014/main" id="{481ACA1C-C955-1143-808C-BE284F498255}"/>
                </a:ext>
              </a:extLst>
            </p:cNvPr>
            <p:cNvSpPr txBox="1"/>
            <p:nvPr/>
          </p:nvSpPr>
          <p:spPr>
            <a:xfrm>
              <a:off x="6483206" y="260595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49">
              <a:extLst>
                <a:ext uri="{FF2B5EF4-FFF2-40B4-BE49-F238E27FC236}">
                  <a16:creationId xmlns:a16="http://schemas.microsoft.com/office/drawing/2014/main" id="{11146BB1-8805-3440-B165-FB698EE8251A}"/>
                </a:ext>
              </a:extLst>
            </p:cNvPr>
            <p:cNvSpPr txBox="1"/>
            <p:nvPr/>
          </p:nvSpPr>
          <p:spPr>
            <a:xfrm>
              <a:off x="4834880" y="346567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51">
              <a:extLst>
                <a:ext uri="{FF2B5EF4-FFF2-40B4-BE49-F238E27FC236}">
                  <a16:creationId xmlns:a16="http://schemas.microsoft.com/office/drawing/2014/main" id="{81B70B55-1257-2545-9881-9EAB40E30E22}"/>
                </a:ext>
              </a:extLst>
            </p:cNvPr>
            <p:cNvSpPr txBox="1"/>
            <p:nvPr/>
          </p:nvSpPr>
          <p:spPr>
            <a:xfrm>
              <a:off x="4514038" y="4023139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F712FE91-8E9D-EB4A-80F0-C2FA543C6E1F}"/>
                </a:ext>
              </a:extLst>
            </p:cNvPr>
            <p:cNvSpPr txBox="1"/>
            <p:nvPr/>
          </p:nvSpPr>
          <p:spPr>
            <a:xfrm>
              <a:off x="5197534" y="2843861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53">
              <a:extLst>
                <a:ext uri="{FF2B5EF4-FFF2-40B4-BE49-F238E27FC236}">
                  <a16:creationId xmlns:a16="http://schemas.microsoft.com/office/drawing/2014/main" id="{106837BF-FA6C-7641-A25A-997332145ABD}"/>
                </a:ext>
              </a:extLst>
            </p:cNvPr>
            <p:cNvSpPr txBox="1"/>
            <p:nvPr/>
          </p:nvSpPr>
          <p:spPr>
            <a:xfrm>
              <a:off x="5839217" y="25992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54">
              <a:extLst>
                <a:ext uri="{FF2B5EF4-FFF2-40B4-BE49-F238E27FC236}">
                  <a16:creationId xmlns:a16="http://schemas.microsoft.com/office/drawing/2014/main" id="{54C39ECD-3B12-2744-BABF-DB17953E0A15}"/>
                </a:ext>
              </a:extLst>
            </p:cNvPr>
            <p:cNvSpPr txBox="1"/>
            <p:nvPr/>
          </p:nvSpPr>
          <p:spPr>
            <a:xfrm>
              <a:off x="6623574" y="214566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55">
              <a:extLst>
                <a:ext uri="{FF2B5EF4-FFF2-40B4-BE49-F238E27FC236}">
                  <a16:creationId xmlns:a16="http://schemas.microsoft.com/office/drawing/2014/main" id="{6A3E1B62-7047-9643-96D4-680C4D1885A3}"/>
                </a:ext>
              </a:extLst>
            </p:cNvPr>
            <p:cNvSpPr txBox="1"/>
            <p:nvPr/>
          </p:nvSpPr>
          <p:spPr>
            <a:xfrm>
              <a:off x="6366760" y="3059506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14C14EAD-9C7D-994E-974F-3570E488C49A}"/>
                </a:ext>
              </a:extLst>
            </p:cNvPr>
            <p:cNvSpPr txBox="1"/>
            <p:nvPr/>
          </p:nvSpPr>
          <p:spPr>
            <a:xfrm>
              <a:off x="6045918" y="3616967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57">
              <a:extLst>
                <a:ext uri="{FF2B5EF4-FFF2-40B4-BE49-F238E27FC236}">
                  <a16:creationId xmlns:a16="http://schemas.microsoft.com/office/drawing/2014/main" id="{7CA566AA-5360-8B43-943F-4FFAE377CE8A}"/>
                </a:ext>
              </a:extLst>
            </p:cNvPr>
            <p:cNvSpPr txBox="1"/>
            <p:nvPr/>
          </p:nvSpPr>
          <p:spPr>
            <a:xfrm>
              <a:off x="6763583" y="2437689"/>
              <a:ext cx="225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58">
              <a:extLst>
                <a:ext uri="{FF2B5EF4-FFF2-40B4-BE49-F238E27FC236}">
                  <a16:creationId xmlns:a16="http://schemas.microsoft.com/office/drawing/2014/main" id="{E305EAC6-E37E-FE48-B5C3-E16E215C3854}"/>
                </a:ext>
              </a:extLst>
            </p:cNvPr>
            <p:cNvSpPr txBox="1"/>
            <p:nvPr/>
          </p:nvSpPr>
          <p:spPr>
            <a:xfrm>
              <a:off x="7371097" y="2193049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59">
              <a:extLst>
                <a:ext uri="{FF2B5EF4-FFF2-40B4-BE49-F238E27FC236}">
                  <a16:creationId xmlns:a16="http://schemas.microsoft.com/office/drawing/2014/main" id="{564163B6-2AD4-8641-8B69-749BF2256B76}"/>
                </a:ext>
              </a:extLst>
            </p:cNvPr>
            <p:cNvSpPr txBox="1"/>
            <p:nvPr/>
          </p:nvSpPr>
          <p:spPr>
            <a:xfrm>
              <a:off x="3854378" y="459384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60">
              <a:extLst>
                <a:ext uri="{FF2B5EF4-FFF2-40B4-BE49-F238E27FC236}">
                  <a16:creationId xmlns:a16="http://schemas.microsoft.com/office/drawing/2014/main" id="{8936E19A-0529-4544-BE57-A8E217403269}"/>
                </a:ext>
              </a:extLst>
            </p:cNvPr>
            <p:cNvSpPr txBox="1"/>
            <p:nvPr/>
          </p:nvSpPr>
          <p:spPr>
            <a:xfrm>
              <a:off x="4217032" y="3839679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61">
              <a:extLst>
                <a:ext uri="{FF2B5EF4-FFF2-40B4-BE49-F238E27FC236}">
                  <a16:creationId xmlns:a16="http://schemas.microsoft.com/office/drawing/2014/main" id="{EBF8A119-1791-554F-AEF8-8B1524AB2893}"/>
                </a:ext>
              </a:extLst>
            </p:cNvPr>
            <p:cNvSpPr txBox="1"/>
            <p:nvPr/>
          </p:nvSpPr>
          <p:spPr>
            <a:xfrm>
              <a:off x="4858715" y="372739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62">
              <a:extLst>
                <a:ext uri="{FF2B5EF4-FFF2-40B4-BE49-F238E27FC236}">
                  <a16:creationId xmlns:a16="http://schemas.microsoft.com/office/drawing/2014/main" id="{02DE0C3D-A806-3F4B-834F-DC0C058F16AA}"/>
                </a:ext>
              </a:extLst>
            </p:cNvPr>
            <p:cNvSpPr txBox="1"/>
            <p:nvPr/>
          </p:nvSpPr>
          <p:spPr>
            <a:xfrm>
              <a:off x="5270092" y="340618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63">
              <a:extLst>
                <a:ext uri="{FF2B5EF4-FFF2-40B4-BE49-F238E27FC236}">
                  <a16:creationId xmlns:a16="http://schemas.microsoft.com/office/drawing/2014/main" id="{CC042F49-7EAE-C445-A80C-89D27337402E}"/>
                </a:ext>
              </a:extLst>
            </p:cNvPr>
            <p:cNvSpPr txBox="1"/>
            <p:nvPr/>
          </p:nvSpPr>
          <p:spPr>
            <a:xfrm>
              <a:off x="3966760" y="48722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64">
              <a:extLst>
                <a:ext uri="{FF2B5EF4-FFF2-40B4-BE49-F238E27FC236}">
                  <a16:creationId xmlns:a16="http://schemas.microsoft.com/office/drawing/2014/main" id="{B4761AE0-AEE5-844D-80E4-3596FA8983F4}"/>
                </a:ext>
              </a:extLst>
            </p:cNvPr>
            <p:cNvSpPr txBox="1"/>
            <p:nvPr/>
          </p:nvSpPr>
          <p:spPr>
            <a:xfrm>
              <a:off x="4329414" y="4250435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65">
              <a:extLst>
                <a:ext uri="{FF2B5EF4-FFF2-40B4-BE49-F238E27FC236}">
                  <a16:creationId xmlns:a16="http://schemas.microsoft.com/office/drawing/2014/main" id="{6C15F8FC-4B67-E148-A06C-B680B2CF3F64}"/>
                </a:ext>
              </a:extLst>
            </p:cNvPr>
            <p:cNvSpPr txBox="1"/>
            <p:nvPr/>
          </p:nvSpPr>
          <p:spPr>
            <a:xfrm>
              <a:off x="4971097" y="400579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66">
              <a:extLst>
                <a:ext uri="{FF2B5EF4-FFF2-40B4-BE49-F238E27FC236}">
                  <a16:creationId xmlns:a16="http://schemas.microsoft.com/office/drawing/2014/main" id="{4FD3DE1E-3DAA-2A4C-982D-3C36866973FA}"/>
                </a:ext>
              </a:extLst>
            </p:cNvPr>
            <p:cNvSpPr txBox="1"/>
            <p:nvPr/>
          </p:nvSpPr>
          <p:spPr>
            <a:xfrm>
              <a:off x="5755454" y="355224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67">
              <a:extLst>
                <a:ext uri="{FF2B5EF4-FFF2-40B4-BE49-F238E27FC236}">
                  <a16:creationId xmlns:a16="http://schemas.microsoft.com/office/drawing/2014/main" id="{410A5996-A68E-2B4C-BE10-D7315B805A97}"/>
                </a:ext>
              </a:extLst>
            </p:cNvPr>
            <p:cNvSpPr txBox="1"/>
            <p:nvPr/>
          </p:nvSpPr>
          <p:spPr>
            <a:xfrm>
              <a:off x="6184492" y="25923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68">
              <a:extLst>
                <a:ext uri="{FF2B5EF4-FFF2-40B4-BE49-F238E27FC236}">
                  <a16:creationId xmlns:a16="http://schemas.microsoft.com/office/drawing/2014/main" id="{83505BEA-7CCE-6242-AEC3-C4C0C2433D1D}"/>
                </a:ext>
              </a:extLst>
            </p:cNvPr>
            <p:cNvSpPr txBox="1"/>
            <p:nvPr/>
          </p:nvSpPr>
          <p:spPr>
            <a:xfrm>
              <a:off x="5887714" y="314978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69">
              <a:extLst>
                <a:ext uri="{FF2B5EF4-FFF2-40B4-BE49-F238E27FC236}">
                  <a16:creationId xmlns:a16="http://schemas.microsoft.com/office/drawing/2014/main" id="{E00D8853-9520-A24A-B487-9C410386311B}"/>
                </a:ext>
              </a:extLst>
            </p:cNvPr>
            <p:cNvSpPr txBox="1"/>
            <p:nvPr/>
          </p:nvSpPr>
          <p:spPr>
            <a:xfrm>
              <a:off x="6547146" y="1970505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70">
              <a:extLst>
                <a:ext uri="{FF2B5EF4-FFF2-40B4-BE49-F238E27FC236}">
                  <a16:creationId xmlns:a16="http://schemas.microsoft.com/office/drawing/2014/main" id="{A4DFE096-1B5E-CE40-9202-51B49704E367}"/>
                </a:ext>
              </a:extLst>
            </p:cNvPr>
            <p:cNvSpPr txBox="1"/>
            <p:nvPr/>
          </p:nvSpPr>
          <p:spPr>
            <a:xfrm>
              <a:off x="7212893" y="172586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71">
              <a:extLst>
                <a:ext uri="{FF2B5EF4-FFF2-40B4-BE49-F238E27FC236}">
                  <a16:creationId xmlns:a16="http://schemas.microsoft.com/office/drawing/2014/main" id="{F5C1991D-3A7E-2448-9BDE-AAC7906E7321}"/>
                </a:ext>
              </a:extLst>
            </p:cNvPr>
            <p:cNvSpPr txBox="1"/>
            <p:nvPr/>
          </p:nvSpPr>
          <p:spPr>
            <a:xfrm>
              <a:off x="7330989" y="2562021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3" name="Straight Connector 38">
            <a:extLst>
              <a:ext uri="{FF2B5EF4-FFF2-40B4-BE49-F238E27FC236}">
                <a16:creationId xmlns:a16="http://schemas.microsoft.com/office/drawing/2014/main" id="{1EF69948-41B1-364B-A220-753339E46748}"/>
              </a:ext>
            </a:extLst>
          </p:cNvPr>
          <p:cNvCxnSpPr/>
          <p:nvPr/>
        </p:nvCxnSpPr>
        <p:spPr>
          <a:xfrm flipV="1">
            <a:off x="1392748" y="2446639"/>
            <a:ext cx="4283623" cy="17451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4">
            <a:extLst>
              <a:ext uri="{FF2B5EF4-FFF2-40B4-BE49-F238E27FC236}">
                <a16:creationId xmlns:a16="http://schemas.microsoft.com/office/drawing/2014/main" id="{00BB6220-65A0-BA4F-987C-37435B06421A}"/>
              </a:ext>
            </a:extLst>
          </p:cNvPr>
          <p:cNvCxnSpPr>
            <a:cxnSpLocks/>
          </p:cNvCxnSpPr>
          <p:nvPr/>
        </p:nvCxnSpPr>
        <p:spPr>
          <a:xfrm flipV="1">
            <a:off x="1676035" y="1922153"/>
            <a:ext cx="4113890" cy="27265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B604FB48-8D65-7C46-9EFF-962083B252DD}"/>
              </a:ext>
            </a:extLst>
          </p:cNvPr>
          <p:cNvSpPr txBox="1"/>
          <p:nvPr/>
        </p:nvSpPr>
        <p:spPr>
          <a:xfrm>
            <a:off x="19361" y="5630"/>
            <a:ext cx="233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House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3614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63390" y="1169626"/>
            <a:ext cx="55084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16510" y="5754606"/>
            <a:ext cx="5376232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76035" y="1657504"/>
            <a:ext cx="3922760" cy="327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9"/>
          <a:stretch/>
        </p:blipFill>
        <p:spPr>
          <a:xfrm>
            <a:off x="6537661" y="5481905"/>
            <a:ext cx="597466" cy="5194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2"/>
          <a:stretch/>
        </p:blipFill>
        <p:spPr>
          <a:xfrm>
            <a:off x="664413" y="592939"/>
            <a:ext cx="597954" cy="490728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612013E8-65E5-C64A-B3BD-24969CEF16C0}"/>
              </a:ext>
            </a:extLst>
          </p:cNvPr>
          <p:cNvGraphicFramePr>
            <a:graphicFrameLocks noGrp="1"/>
          </p:cNvGraphicFramePr>
          <p:nvPr/>
        </p:nvGraphicFramePr>
        <p:xfrm>
          <a:off x="6666954" y="119157"/>
          <a:ext cx="2167764" cy="173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832">
                  <a:extLst>
                    <a:ext uri="{9D8B030D-6E8A-4147-A177-3AD203B41FA5}">
                      <a16:colId xmlns:a16="http://schemas.microsoft.com/office/drawing/2014/main" val="1309058585"/>
                    </a:ext>
                  </a:extLst>
                </a:gridCol>
                <a:gridCol w="1272932">
                  <a:extLst>
                    <a:ext uri="{9D8B030D-6E8A-4147-A177-3AD203B41FA5}">
                      <a16:colId xmlns:a16="http://schemas.microsoft.com/office/drawing/2014/main" val="2055150465"/>
                    </a:ext>
                  </a:extLst>
                </a:gridCol>
              </a:tblGrid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Size (</a:t>
                      </a:r>
                      <a:r>
                        <a:rPr lang="en-US" sz="1400" baseline="0" dirty="0"/>
                        <a:t>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Price (</a:t>
                      </a:r>
                      <a:r>
                        <a:rPr lang="tr-TR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71796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62228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94866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17940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21679"/>
                  </a:ext>
                </a:extLst>
              </a:tr>
            </a:tbl>
          </a:graphicData>
        </a:graphic>
      </p:graphicFrame>
      <p:cxnSp>
        <p:nvCxnSpPr>
          <p:cNvPr id="4" name="Düz Ok Bağlayıcısı 3">
            <a:extLst>
              <a:ext uri="{FF2B5EF4-FFF2-40B4-BE49-F238E27FC236}">
                <a16:creationId xmlns:a16="http://schemas.microsoft.com/office/drawing/2014/main" id="{BC034922-888F-DF4D-A922-4F91BF0CB54C}"/>
              </a:ext>
            </a:extLst>
          </p:cNvPr>
          <p:cNvCxnSpPr>
            <a:cxnSpLocks/>
          </p:cNvCxnSpPr>
          <p:nvPr/>
        </p:nvCxnSpPr>
        <p:spPr>
          <a:xfrm>
            <a:off x="6441987" y="440618"/>
            <a:ext cx="0" cy="15138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CEF1D028-BB8F-3546-B17E-417556EC55C5}"/>
              </a:ext>
            </a:extLst>
          </p:cNvPr>
          <p:cNvSpPr txBox="1"/>
          <p:nvPr/>
        </p:nvSpPr>
        <p:spPr>
          <a:xfrm>
            <a:off x="5598795" y="89512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= 27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6F6C5F31-2EE6-E442-A19B-DF8E087F5FC9}"/>
              </a:ext>
            </a:extLst>
          </p:cNvPr>
          <p:cNvSpPr txBox="1"/>
          <p:nvPr/>
        </p:nvSpPr>
        <p:spPr>
          <a:xfrm>
            <a:off x="9014315" y="440618"/>
            <a:ext cx="9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, y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)</a:t>
            </a:r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892AFE6F-2A7F-1347-95D5-BEB8E550A4AF}"/>
              </a:ext>
            </a:extLst>
          </p:cNvPr>
          <p:cNvSpPr txBox="1"/>
          <p:nvPr/>
        </p:nvSpPr>
        <p:spPr>
          <a:xfrm>
            <a:off x="8288182" y="802958"/>
            <a:ext cx="63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b="1" baseline="30000" dirty="0">
                <a:solidFill>
                  <a:srgbClr val="C00000"/>
                </a:solidFill>
              </a:rPr>
              <a:t>(2)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3" name="Metin kutusu 72">
            <a:extLst>
              <a:ext uri="{FF2B5EF4-FFF2-40B4-BE49-F238E27FC236}">
                <a16:creationId xmlns:a16="http://schemas.microsoft.com/office/drawing/2014/main" id="{D3236C59-458A-CA40-BA2F-11E2186403BE}"/>
              </a:ext>
            </a:extLst>
          </p:cNvPr>
          <p:cNvSpPr txBox="1"/>
          <p:nvPr/>
        </p:nvSpPr>
        <p:spPr>
          <a:xfrm>
            <a:off x="6972353" y="802958"/>
            <a:ext cx="50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b="1" baseline="30000" dirty="0">
                <a:solidFill>
                  <a:srgbClr val="C00000"/>
                </a:solidFill>
              </a:rPr>
              <a:t>(2)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4EC994C-9CD3-6647-8E39-17B60B559836}"/>
              </a:ext>
            </a:extLst>
          </p:cNvPr>
          <p:cNvSpPr txBox="1"/>
          <p:nvPr/>
        </p:nvSpPr>
        <p:spPr>
          <a:xfrm>
            <a:off x="6780508" y="182318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5D69B87F-6A40-0F48-9259-5989D27828D0}"/>
                  </a:ext>
                </a:extLst>
              </p:cNvPr>
              <p:cNvSpPr txBox="1"/>
              <p:nvPr/>
            </p:nvSpPr>
            <p:spPr>
              <a:xfrm>
                <a:off x="906042" y="6236482"/>
                <a:ext cx="1611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39">
                <a:extLst>
                  <a:ext uri="{FF2B5EF4-FFF2-40B4-BE49-F238E27FC236}">
                    <a16:creationId xmlns:a16="http://schemas.microsoft.com/office/drawing/2014/main" id="{5D69B87F-6A40-0F48-9259-5989D2782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42" y="6236482"/>
                <a:ext cx="1611788" cy="369332"/>
              </a:xfrm>
              <a:prstGeom prst="rect">
                <a:avLst/>
              </a:prstGeom>
              <a:blipFill>
                <a:blip r:embed="rId4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39">
            <a:extLst>
              <a:ext uri="{FF2B5EF4-FFF2-40B4-BE49-F238E27FC236}">
                <a16:creationId xmlns:a16="http://schemas.microsoft.com/office/drawing/2014/main" id="{2E9CF0A9-879B-9841-9140-112C8F4BDF0F}"/>
              </a:ext>
            </a:extLst>
          </p:cNvPr>
          <p:cNvGrpSpPr/>
          <p:nvPr/>
        </p:nvGrpSpPr>
        <p:grpSpPr>
          <a:xfrm>
            <a:off x="1828382" y="1502350"/>
            <a:ext cx="3749610" cy="3515719"/>
            <a:chOff x="3854378" y="1725865"/>
            <a:chExt cx="3749610" cy="3515719"/>
          </a:xfrm>
        </p:grpSpPr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4D6D029-8060-1D40-84A9-2633FC2ECB1E}"/>
                </a:ext>
              </a:extLst>
            </p:cNvPr>
            <p:cNvSpPr txBox="1"/>
            <p:nvPr/>
          </p:nvSpPr>
          <p:spPr>
            <a:xfrm>
              <a:off x="4694512" y="392596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B4ECA940-73A3-9348-9E96-91AD4CC005A6}"/>
                </a:ext>
              </a:extLst>
            </p:cNvPr>
            <p:cNvSpPr txBox="1"/>
            <p:nvPr/>
          </p:nvSpPr>
          <p:spPr>
            <a:xfrm>
              <a:off x="4373670" y="448342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44">
              <a:extLst>
                <a:ext uri="{FF2B5EF4-FFF2-40B4-BE49-F238E27FC236}">
                  <a16:creationId xmlns:a16="http://schemas.microsoft.com/office/drawing/2014/main" id="{3F0DDF02-40A6-FF49-89CE-93B3B5AB8D58}"/>
                </a:ext>
              </a:extLst>
            </p:cNvPr>
            <p:cNvSpPr txBox="1"/>
            <p:nvPr/>
          </p:nvSpPr>
          <p:spPr>
            <a:xfrm>
              <a:off x="5057166" y="3304146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04AE0A82-A721-1142-8217-50D13390990F}"/>
                </a:ext>
              </a:extLst>
            </p:cNvPr>
            <p:cNvSpPr txBox="1"/>
            <p:nvPr/>
          </p:nvSpPr>
          <p:spPr>
            <a:xfrm>
              <a:off x="5698849" y="305950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48">
              <a:extLst>
                <a:ext uri="{FF2B5EF4-FFF2-40B4-BE49-F238E27FC236}">
                  <a16:creationId xmlns:a16="http://schemas.microsoft.com/office/drawing/2014/main" id="{481ACA1C-C955-1143-808C-BE284F498255}"/>
                </a:ext>
              </a:extLst>
            </p:cNvPr>
            <p:cNvSpPr txBox="1"/>
            <p:nvPr/>
          </p:nvSpPr>
          <p:spPr>
            <a:xfrm>
              <a:off x="6483206" y="260595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49">
              <a:extLst>
                <a:ext uri="{FF2B5EF4-FFF2-40B4-BE49-F238E27FC236}">
                  <a16:creationId xmlns:a16="http://schemas.microsoft.com/office/drawing/2014/main" id="{11146BB1-8805-3440-B165-FB698EE8251A}"/>
                </a:ext>
              </a:extLst>
            </p:cNvPr>
            <p:cNvSpPr txBox="1"/>
            <p:nvPr/>
          </p:nvSpPr>
          <p:spPr>
            <a:xfrm>
              <a:off x="4834880" y="346567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51">
              <a:extLst>
                <a:ext uri="{FF2B5EF4-FFF2-40B4-BE49-F238E27FC236}">
                  <a16:creationId xmlns:a16="http://schemas.microsoft.com/office/drawing/2014/main" id="{81B70B55-1257-2545-9881-9EAB40E30E22}"/>
                </a:ext>
              </a:extLst>
            </p:cNvPr>
            <p:cNvSpPr txBox="1"/>
            <p:nvPr/>
          </p:nvSpPr>
          <p:spPr>
            <a:xfrm>
              <a:off x="4514038" y="4023139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F712FE91-8E9D-EB4A-80F0-C2FA543C6E1F}"/>
                </a:ext>
              </a:extLst>
            </p:cNvPr>
            <p:cNvSpPr txBox="1"/>
            <p:nvPr/>
          </p:nvSpPr>
          <p:spPr>
            <a:xfrm>
              <a:off x="5197534" y="2843861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53">
              <a:extLst>
                <a:ext uri="{FF2B5EF4-FFF2-40B4-BE49-F238E27FC236}">
                  <a16:creationId xmlns:a16="http://schemas.microsoft.com/office/drawing/2014/main" id="{106837BF-FA6C-7641-A25A-997332145ABD}"/>
                </a:ext>
              </a:extLst>
            </p:cNvPr>
            <p:cNvSpPr txBox="1"/>
            <p:nvPr/>
          </p:nvSpPr>
          <p:spPr>
            <a:xfrm>
              <a:off x="5839217" y="25992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54">
              <a:extLst>
                <a:ext uri="{FF2B5EF4-FFF2-40B4-BE49-F238E27FC236}">
                  <a16:creationId xmlns:a16="http://schemas.microsoft.com/office/drawing/2014/main" id="{54C39ECD-3B12-2744-BABF-DB17953E0A15}"/>
                </a:ext>
              </a:extLst>
            </p:cNvPr>
            <p:cNvSpPr txBox="1"/>
            <p:nvPr/>
          </p:nvSpPr>
          <p:spPr>
            <a:xfrm>
              <a:off x="6623574" y="214566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55">
              <a:extLst>
                <a:ext uri="{FF2B5EF4-FFF2-40B4-BE49-F238E27FC236}">
                  <a16:creationId xmlns:a16="http://schemas.microsoft.com/office/drawing/2014/main" id="{6A3E1B62-7047-9643-96D4-680C4D1885A3}"/>
                </a:ext>
              </a:extLst>
            </p:cNvPr>
            <p:cNvSpPr txBox="1"/>
            <p:nvPr/>
          </p:nvSpPr>
          <p:spPr>
            <a:xfrm>
              <a:off x="6366760" y="3059506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14C14EAD-9C7D-994E-974F-3570E488C49A}"/>
                </a:ext>
              </a:extLst>
            </p:cNvPr>
            <p:cNvSpPr txBox="1"/>
            <p:nvPr/>
          </p:nvSpPr>
          <p:spPr>
            <a:xfrm>
              <a:off x="6045918" y="3616967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57">
              <a:extLst>
                <a:ext uri="{FF2B5EF4-FFF2-40B4-BE49-F238E27FC236}">
                  <a16:creationId xmlns:a16="http://schemas.microsoft.com/office/drawing/2014/main" id="{7CA566AA-5360-8B43-943F-4FFAE377CE8A}"/>
                </a:ext>
              </a:extLst>
            </p:cNvPr>
            <p:cNvSpPr txBox="1"/>
            <p:nvPr/>
          </p:nvSpPr>
          <p:spPr>
            <a:xfrm>
              <a:off x="6763583" y="2437689"/>
              <a:ext cx="225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58">
              <a:extLst>
                <a:ext uri="{FF2B5EF4-FFF2-40B4-BE49-F238E27FC236}">
                  <a16:creationId xmlns:a16="http://schemas.microsoft.com/office/drawing/2014/main" id="{E305EAC6-E37E-FE48-B5C3-E16E215C3854}"/>
                </a:ext>
              </a:extLst>
            </p:cNvPr>
            <p:cNvSpPr txBox="1"/>
            <p:nvPr/>
          </p:nvSpPr>
          <p:spPr>
            <a:xfrm>
              <a:off x="7371097" y="2193049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59">
              <a:extLst>
                <a:ext uri="{FF2B5EF4-FFF2-40B4-BE49-F238E27FC236}">
                  <a16:creationId xmlns:a16="http://schemas.microsoft.com/office/drawing/2014/main" id="{564163B6-2AD4-8641-8B69-749BF2256B76}"/>
                </a:ext>
              </a:extLst>
            </p:cNvPr>
            <p:cNvSpPr txBox="1"/>
            <p:nvPr/>
          </p:nvSpPr>
          <p:spPr>
            <a:xfrm>
              <a:off x="3854378" y="459384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60">
              <a:extLst>
                <a:ext uri="{FF2B5EF4-FFF2-40B4-BE49-F238E27FC236}">
                  <a16:creationId xmlns:a16="http://schemas.microsoft.com/office/drawing/2014/main" id="{8936E19A-0529-4544-BE57-A8E217403269}"/>
                </a:ext>
              </a:extLst>
            </p:cNvPr>
            <p:cNvSpPr txBox="1"/>
            <p:nvPr/>
          </p:nvSpPr>
          <p:spPr>
            <a:xfrm>
              <a:off x="4217032" y="3839679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61">
              <a:extLst>
                <a:ext uri="{FF2B5EF4-FFF2-40B4-BE49-F238E27FC236}">
                  <a16:creationId xmlns:a16="http://schemas.microsoft.com/office/drawing/2014/main" id="{EBF8A119-1791-554F-AEF8-8B1524AB2893}"/>
                </a:ext>
              </a:extLst>
            </p:cNvPr>
            <p:cNvSpPr txBox="1"/>
            <p:nvPr/>
          </p:nvSpPr>
          <p:spPr>
            <a:xfrm>
              <a:off x="4858715" y="372739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62">
              <a:extLst>
                <a:ext uri="{FF2B5EF4-FFF2-40B4-BE49-F238E27FC236}">
                  <a16:creationId xmlns:a16="http://schemas.microsoft.com/office/drawing/2014/main" id="{02DE0C3D-A806-3F4B-834F-DC0C058F16AA}"/>
                </a:ext>
              </a:extLst>
            </p:cNvPr>
            <p:cNvSpPr txBox="1"/>
            <p:nvPr/>
          </p:nvSpPr>
          <p:spPr>
            <a:xfrm>
              <a:off x="5270092" y="340618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63">
              <a:extLst>
                <a:ext uri="{FF2B5EF4-FFF2-40B4-BE49-F238E27FC236}">
                  <a16:creationId xmlns:a16="http://schemas.microsoft.com/office/drawing/2014/main" id="{CC042F49-7EAE-C445-A80C-89D27337402E}"/>
                </a:ext>
              </a:extLst>
            </p:cNvPr>
            <p:cNvSpPr txBox="1"/>
            <p:nvPr/>
          </p:nvSpPr>
          <p:spPr>
            <a:xfrm>
              <a:off x="3966760" y="48722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64">
              <a:extLst>
                <a:ext uri="{FF2B5EF4-FFF2-40B4-BE49-F238E27FC236}">
                  <a16:creationId xmlns:a16="http://schemas.microsoft.com/office/drawing/2014/main" id="{B4761AE0-AEE5-844D-80E4-3596FA8983F4}"/>
                </a:ext>
              </a:extLst>
            </p:cNvPr>
            <p:cNvSpPr txBox="1"/>
            <p:nvPr/>
          </p:nvSpPr>
          <p:spPr>
            <a:xfrm>
              <a:off x="4329414" y="4250435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65">
              <a:extLst>
                <a:ext uri="{FF2B5EF4-FFF2-40B4-BE49-F238E27FC236}">
                  <a16:creationId xmlns:a16="http://schemas.microsoft.com/office/drawing/2014/main" id="{6C15F8FC-4B67-E148-A06C-B680B2CF3F64}"/>
                </a:ext>
              </a:extLst>
            </p:cNvPr>
            <p:cNvSpPr txBox="1"/>
            <p:nvPr/>
          </p:nvSpPr>
          <p:spPr>
            <a:xfrm>
              <a:off x="4971097" y="400579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66">
              <a:extLst>
                <a:ext uri="{FF2B5EF4-FFF2-40B4-BE49-F238E27FC236}">
                  <a16:creationId xmlns:a16="http://schemas.microsoft.com/office/drawing/2014/main" id="{4FD3DE1E-3DAA-2A4C-982D-3C36866973FA}"/>
                </a:ext>
              </a:extLst>
            </p:cNvPr>
            <p:cNvSpPr txBox="1"/>
            <p:nvPr/>
          </p:nvSpPr>
          <p:spPr>
            <a:xfrm>
              <a:off x="5755454" y="355224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67">
              <a:extLst>
                <a:ext uri="{FF2B5EF4-FFF2-40B4-BE49-F238E27FC236}">
                  <a16:creationId xmlns:a16="http://schemas.microsoft.com/office/drawing/2014/main" id="{410A5996-A68E-2B4C-BE10-D7315B805A97}"/>
                </a:ext>
              </a:extLst>
            </p:cNvPr>
            <p:cNvSpPr txBox="1"/>
            <p:nvPr/>
          </p:nvSpPr>
          <p:spPr>
            <a:xfrm>
              <a:off x="6184492" y="259232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68">
              <a:extLst>
                <a:ext uri="{FF2B5EF4-FFF2-40B4-BE49-F238E27FC236}">
                  <a16:creationId xmlns:a16="http://schemas.microsoft.com/office/drawing/2014/main" id="{83505BEA-7CCE-6242-AEC3-C4C0C2433D1D}"/>
                </a:ext>
              </a:extLst>
            </p:cNvPr>
            <p:cNvSpPr txBox="1"/>
            <p:nvPr/>
          </p:nvSpPr>
          <p:spPr>
            <a:xfrm>
              <a:off x="5887714" y="314978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69">
              <a:extLst>
                <a:ext uri="{FF2B5EF4-FFF2-40B4-BE49-F238E27FC236}">
                  <a16:creationId xmlns:a16="http://schemas.microsoft.com/office/drawing/2014/main" id="{E00D8853-9520-A24A-B487-9C410386311B}"/>
                </a:ext>
              </a:extLst>
            </p:cNvPr>
            <p:cNvSpPr txBox="1"/>
            <p:nvPr/>
          </p:nvSpPr>
          <p:spPr>
            <a:xfrm>
              <a:off x="6547146" y="1970505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70">
              <a:extLst>
                <a:ext uri="{FF2B5EF4-FFF2-40B4-BE49-F238E27FC236}">
                  <a16:creationId xmlns:a16="http://schemas.microsoft.com/office/drawing/2014/main" id="{A4DFE096-1B5E-CE40-9202-51B49704E367}"/>
                </a:ext>
              </a:extLst>
            </p:cNvPr>
            <p:cNvSpPr txBox="1"/>
            <p:nvPr/>
          </p:nvSpPr>
          <p:spPr>
            <a:xfrm>
              <a:off x="7212893" y="172586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71">
              <a:extLst>
                <a:ext uri="{FF2B5EF4-FFF2-40B4-BE49-F238E27FC236}">
                  <a16:creationId xmlns:a16="http://schemas.microsoft.com/office/drawing/2014/main" id="{F5C1991D-3A7E-2448-9BDE-AAC7906E7321}"/>
                </a:ext>
              </a:extLst>
            </p:cNvPr>
            <p:cNvSpPr txBox="1"/>
            <p:nvPr/>
          </p:nvSpPr>
          <p:spPr>
            <a:xfrm>
              <a:off x="7330989" y="2562021"/>
              <a:ext cx="232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x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C5D4C5-A4BC-4A43-B319-D9FA1723CA13}"/>
              </a:ext>
            </a:extLst>
          </p:cNvPr>
          <p:cNvCxnSpPr>
            <a:cxnSpLocks/>
          </p:cNvCxnSpPr>
          <p:nvPr/>
        </p:nvCxnSpPr>
        <p:spPr>
          <a:xfrm flipH="1" flipV="1">
            <a:off x="4477334" y="2597976"/>
            <a:ext cx="26437" cy="31636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179DA2A-2C8F-FC42-A5DD-28900293C7DD}"/>
              </a:ext>
            </a:extLst>
          </p:cNvPr>
          <p:cNvSpPr/>
          <p:nvPr/>
        </p:nvSpPr>
        <p:spPr>
          <a:xfrm>
            <a:off x="4413771" y="5679434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Metin kutusu 54">
                <a:extLst>
                  <a:ext uri="{FF2B5EF4-FFF2-40B4-BE49-F238E27FC236}">
                    <a16:creationId xmlns:a16="http://schemas.microsoft.com/office/drawing/2014/main" id="{6666C2C4-D312-7D43-91CF-D05DC85DDCB5}"/>
                  </a:ext>
                </a:extLst>
              </p:cNvPr>
              <p:cNvSpPr txBox="1"/>
              <p:nvPr/>
            </p:nvSpPr>
            <p:spPr>
              <a:xfrm>
                <a:off x="4256807" y="5994993"/>
                <a:ext cx="535146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(20)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Metin kutusu 54">
                <a:extLst>
                  <a:ext uri="{FF2B5EF4-FFF2-40B4-BE49-F238E27FC236}">
                    <a16:creationId xmlns:a16="http://schemas.microsoft.com/office/drawing/2014/main" id="{6666C2C4-D312-7D43-91CF-D05DC85DD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07" y="5994993"/>
                <a:ext cx="535146" cy="288477"/>
              </a:xfrm>
              <a:prstGeom prst="rect">
                <a:avLst/>
              </a:prstGeom>
              <a:blipFill>
                <a:blip r:embed="rId5"/>
                <a:stretch>
                  <a:fillRect l="-4651" t="-4167" r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46">
            <a:extLst>
              <a:ext uri="{FF2B5EF4-FFF2-40B4-BE49-F238E27FC236}">
                <a16:creationId xmlns:a16="http://schemas.microsoft.com/office/drawing/2014/main" id="{EC67E7E7-9723-064A-A45A-B0E5CE329E05}"/>
              </a:ext>
            </a:extLst>
          </p:cNvPr>
          <p:cNvCxnSpPr>
            <a:cxnSpLocks/>
          </p:cNvCxnSpPr>
          <p:nvPr/>
        </p:nvCxnSpPr>
        <p:spPr>
          <a:xfrm flipH="1">
            <a:off x="988381" y="2602218"/>
            <a:ext cx="3481592" cy="35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B00E974-F3FC-5440-A4A8-D7377978194A}"/>
              </a:ext>
            </a:extLst>
          </p:cNvPr>
          <p:cNvSpPr/>
          <p:nvPr/>
        </p:nvSpPr>
        <p:spPr>
          <a:xfrm>
            <a:off x="885886" y="256132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Metin kutusu 57">
                <a:extLst>
                  <a:ext uri="{FF2B5EF4-FFF2-40B4-BE49-F238E27FC236}">
                    <a16:creationId xmlns:a16="http://schemas.microsoft.com/office/drawing/2014/main" id="{253311FD-4189-0541-90AE-515AC9702636}"/>
                  </a:ext>
                </a:extLst>
              </p:cNvPr>
              <p:cNvSpPr txBox="1"/>
              <p:nvPr/>
            </p:nvSpPr>
            <p:spPr>
              <a:xfrm>
                <a:off x="241224" y="2422865"/>
                <a:ext cx="540212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(20)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Metin kutusu 57">
                <a:extLst>
                  <a:ext uri="{FF2B5EF4-FFF2-40B4-BE49-F238E27FC236}">
                    <a16:creationId xmlns:a16="http://schemas.microsoft.com/office/drawing/2014/main" id="{253311FD-4189-0541-90AE-515AC9702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4" y="2422865"/>
                <a:ext cx="540212" cy="288477"/>
              </a:xfrm>
              <a:prstGeom prst="rect">
                <a:avLst/>
              </a:prstGeom>
              <a:blipFill>
                <a:blip r:embed="rId6"/>
                <a:stretch>
                  <a:fillRect l="-9091" t="-8696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46">
            <a:extLst>
              <a:ext uri="{FF2B5EF4-FFF2-40B4-BE49-F238E27FC236}">
                <a16:creationId xmlns:a16="http://schemas.microsoft.com/office/drawing/2014/main" id="{0B0B3E91-1416-1A4A-9344-EE159AA29B28}"/>
              </a:ext>
            </a:extLst>
          </p:cNvPr>
          <p:cNvCxnSpPr>
            <a:cxnSpLocks/>
          </p:cNvCxnSpPr>
          <p:nvPr/>
        </p:nvCxnSpPr>
        <p:spPr>
          <a:xfrm flipH="1">
            <a:off x="972891" y="3040199"/>
            <a:ext cx="3481592" cy="352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1F2627CA-86BB-9742-A793-9E3568169C24}"/>
              </a:ext>
            </a:extLst>
          </p:cNvPr>
          <p:cNvSpPr/>
          <p:nvPr/>
        </p:nvSpPr>
        <p:spPr>
          <a:xfrm>
            <a:off x="893506" y="297275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Metin kutusu 60">
                <a:extLst>
                  <a:ext uri="{FF2B5EF4-FFF2-40B4-BE49-F238E27FC236}">
                    <a16:creationId xmlns:a16="http://schemas.microsoft.com/office/drawing/2014/main" id="{0F9FB903-0A9C-BC4A-ADB5-E75BBCEA0EF3}"/>
                  </a:ext>
                </a:extLst>
              </p:cNvPr>
              <p:cNvSpPr txBox="1"/>
              <p:nvPr/>
            </p:nvSpPr>
            <p:spPr>
              <a:xfrm>
                <a:off x="258862" y="2896003"/>
                <a:ext cx="540212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(20)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Metin kutusu 60">
                <a:extLst>
                  <a:ext uri="{FF2B5EF4-FFF2-40B4-BE49-F238E27FC236}">
                    <a16:creationId xmlns:a16="http://schemas.microsoft.com/office/drawing/2014/main" id="{0F9FB903-0A9C-BC4A-ADB5-E75BBCE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" y="2896003"/>
                <a:ext cx="540212" cy="288477"/>
              </a:xfrm>
              <a:prstGeom prst="rect">
                <a:avLst/>
              </a:prstGeom>
              <a:blipFill>
                <a:blip r:embed="rId7"/>
                <a:stretch>
                  <a:fillRect l="-9091" t="-8696" r="-681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Metin kutusu 61">
                <a:extLst>
                  <a:ext uri="{FF2B5EF4-FFF2-40B4-BE49-F238E27FC236}">
                    <a16:creationId xmlns:a16="http://schemas.microsoft.com/office/drawing/2014/main" id="{061FD680-D91B-154F-8E16-138433CB112A}"/>
                  </a:ext>
                </a:extLst>
              </p:cNvPr>
              <p:cNvSpPr txBox="1"/>
              <p:nvPr/>
            </p:nvSpPr>
            <p:spPr>
              <a:xfrm>
                <a:off x="4660242" y="2672992"/>
                <a:ext cx="255679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(20)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(20)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Metin kutusu 61">
                <a:extLst>
                  <a:ext uri="{FF2B5EF4-FFF2-40B4-BE49-F238E27FC236}">
                    <a16:creationId xmlns:a16="http://schemas.microsoft.com/office/drawing/2014/main" id="{061FD680-D91B-154F-8E16-138433CB1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242" y="2672992"/>
                <a:ext cx="2556790" cy="288477"/>
              </a:xfrm>
              <a:prstGeom prst="rect">
                <a:avLst/>
              </a:prstGeom>
              <a:blipFill>
                <a:blip r:embed="rId8"/>
                <a:stretch>
                  <a:fillRect l="-1485" t="-4167" r="-9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Düz Ok Bağlayıcısı 62">
            <a:extLst>
              <a:ext uri="{FF2B5EF4-FFF2-40B4-BE49-F238E27FC236}">
                <a16:creationId xmlns:a16="http://schemas.microsoft.com/office/drawing/2014/main" id="{47AAB5A4-84E7-C94C-A4EB-4C433743308C}"/>
              </a:ext>
            </a:extLst>
          </p:cNvPr>
          <p:cNvCxnSpPr>
            <a:cxnSpLocks/>
          </p:cNvCxnSpPr>
          <p:nvPr/>
        </p:nvCxnSpPr>
        <p:spPr>
          <a:xfrm>
            <a:off x="4469972" y="2622708"/>
            <a:ext cx="9144" cy="41148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Metin kutusu 63">
                <a:extLst>
                  <a:ext uri="{FF2B5EF4-FFF2-40B4-BE49-F238E27FC236}">
                    <a16:creationId xmlns:a16="http://schemas.microsoft.com/office/drawing/2014/main" id="{4DC3DDA4-6F4F-1241-A4B0-CA76C36502D3}"/>
                  </a:ext>
                </a:extLst>
              </p:cNvPr>
              <p:cNvSpPr txBox="1"/>
              <p:nvPr/>
            </p:nvSpPr>
            <p:spPr>
              <a:xfrm>
                <a:off x="9244154" y="4999475"/>
                <a:ext cx="201029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Metin kutusu 63">
                <a:extLst>
                  <a:ext uri="{FF2B5EF4-FFF2-40B4-BE49-F238E27FC236}">
                    <a16:creationId xmlns:a16="http://schemas.microsoft.com/office/drawing/2014/main" id="{4DC3DDA4-6F4F-1241-A4B0-CA76C3650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54" y="4999475"/>
                <a:ext cx="2010294" cy="756233"/>
              </a:xfrm>
              <a:prstGeom prst="rect">
                <a:avLst/>
              </a:prstGeom>
              <a:blipFill>
                <a:blip r:embed="rId9"/>
                <a:stretch>
                  <a:fillRect l="-23270" t="-118333" r="-62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Metin kutusu 64">
                <a:extLst>
                  <a:ext uri="{FF2B5EF4-FFF2-40B4-BE49-F238E27FC236}">
                    <a16:creationId xmlns:a16="http://schemas.microsoft.com/office/drawing/2014/main" id="{2FB468E3-E064-DF4B-A6B4-CBE99338ECCF}"/>
                  </a:ext>
                </a:extLst>
              </p:cNvPr>
              <p:cNvSpPr txBox="1"/>
              <p:nvPr/>
            </p:nvSpPr>
            <p:spPr>
              <a:xfrm>
                <a:off x="9244154" y="5905353"/>
                <a:ext cx="278614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Metin kutusu 64">
                <a:extLst>
                  <a:ext uri="{FF2B5EF4-FFF2-40B4-BE49-F238E27FC236}">
                    <a16:creationId xmlns:a16="http://schemas.microsoft.com/office/drawing/2014/main" id="{2FB468E3-E064-DF4B-A6B4-CBE99338E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54" y="5905353"/>
                <a:ext cx="2786147" cy="756233"/>
              </a:xfrm>
              <a:prstGeom prst="rect">
                <a:avLst/>
              </a:prstGeom>
              <a:blipFill>
                <a:blip r:embed="rId10"/>
                <a:stretch>
                  <a:fillRect l="-16364" t="-116393" r="-455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Metin kutusu 65">
                <a:extLst>
                  <a:ext uri="{FF2B5EF4-FFF2-40B4-BE49-F238E27FC236}">
                    <a16:creationId xmlns:a16="http://schemas.microsoft.com/office/drawing/2014/main" id="{A0EEAD09-8636-184D-9BDD-FD3D09FB27F4}"/>
                  </a:ext>
                </a:extLst>
              </p:cNvPr>
              <p:cNvSpPr txBox="1"/>
              <p:nvPr/>
            </p:nvSpPr>
            <p:spPr>
              <a:xfrm>
                <a:off x="9608805" y="2280462"/>
                <a:ext cx="148816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Metin kutusu 65">
                <a:extLst>
                  <a:ext uri="{FF2B5EF4-FFF2-40B4-BE49-F238E27FC236}">
                    <a16:creationId xmlns:a16="http://schemas.microsoft.com/office/drawing/2014/main" id="{A0EEAD09-8636-184D-9BDD-FD3D09FB2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805" y="2280462"/>
                <a:ext cx="1488164" cy="756233"/>
              </a:xfrm>
              <a:prstGeom prst="rect">
                <a:avLst/>
              </a:prstGeom>
              <a:blipFill>
                <a:blip r:embed="rId11"/>
                <a:stretch>
                  <a:fillRect l="-55932" t="-122034" r="-4237" b="-18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Metin kutusu 66">
                <a:extLst>
                  <a:ext uri="{FF2B5EF4-FFF2-40B4-BE49-F238E27FC236}">
                    <a16:creationId xmlns:a16="http://schemas.microsoft.com/office/drawing/2014/main" id="{4B828C24-4D55-5547-A9D5-4AFA60B7175D}"/>
                  </a:ext>
                </a:extLst>
              </p:cNvPr>
              <p:cNvSpPr txBox="1"/>
              <p:nvPr/>
            </p:nvSpPr>
            <p:spPr>
              <a:xfrm>
                <a:off x="9608805" y="3162026"/>
                <a:ext cx="164564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Metin kutusu 66">
                <a:extLst>
                  <a:ext uri="{FF2B5EF4-FFF2-40B4-BE49-F238E27FC236}">
                    <a16:creationId xmlns:a16="http://schemas.microsoft.com/office/drawing/2014/main" id="{4B828C24-4D55-5547-A9D5-4AFA60B71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805" y="3162026"/>
                <a:ext cx="1645643" cy="756233"/>
              </a:xfrm>
              <a:prstGeom prst="rect">
                <a:avLst/>
              </a:prstGeom>
              <a:blipFill>
                <a:blip r:embed="rId12"/>
                <a:stretch>
                  <a:fillRect l="-50000" t="-116393" r="-769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Metin kutusu 67">
                <a:extLst>
                  <a:ext uri="{FF2B5EF4-FFF2-40B4-BE49-F238E27FC236}">
                    <a16:creationId xmlns:a16="http://schemas.microsoft.com/office/drawing/2014/main" id="{3C2069DE-E28A-A447-A0C3-11C70FFF2F2F}"/>
                  </a:ext>
                </a:extLst>
              </p:cNvPr>
              <p:cNvSpPr txBox="1"/>
              <p:nvPr/>
            </p:nvSpPr>
            <p:spPr>
              <a:xfrm>
                <a:off x="9372394" y="4093597"/>
                <a:ext cx="188205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Metin kutusu 67">
                <a:extLst>
                  <a:ext uri="{FF2B5EF4-FFF2-40B4-BE49-F238E27FC236}">
                    <a16:creationId xmlns:a16="http://schemas.microsoft.com/office/drawing/2014/main" id="{3C2069DE-E28A-A447-A0C3-11C70FFF2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394" y="4093597"/>
                <a:ext cx="1882054" cy="756233"/>
              </a:xfrm>
              <a:prstGeom prst="rect">
                <a:avLst/>
              </a:prstGeom>
              <a:blipFill>
                <a:blip r:embed="rId13"/>
                <a:stretch>
                  <a:fillRect l="-31544" t="-114754" r="-671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Dikdörtgen 68">
                <a:extLst>
                  <a:ext uri="{FF2B5EF4-FFF2-40B4-BE49-F238E27FC236}">
                    <a16:creationId xmlns:a16="http://schemas.microsoft.com/office/drawing/2014/main" id="{7BC68D64-E881-B64C-9CCA-11F9A568639C}"/>
                  </a:ext>
                </a:extLst>
              </p:cNvPr>
              <p:cNvSpPr/>
              <p:nvPr/>
            </p:nvSpPr>
            <p:spPr>
              <a:xfrm>
                <a:off x="7945785" y="6098803"/>
                <a:ext cx="1298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Dikdörtgen 68">
                <a:extLst>
                  <a:ext uri="{FF2B5EF4-FFF2-40B4-BE49-F238E27FC236}">
                    <a16:creationId xmlns:a16="http://schemas.microsoft.com/office/drawing/2014/main" id="{7BC68D64-E881-B64C-9CCA-11F9A568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785" y="6098803"/>
                <a:ext cx="1298369" cy="369332"/>
              </a:xfrm>
              <a:prstGeom prst="rect">
                <a:avLst/>
              </a:prstGeom>
              <a:blipFill>
                <a:blip r:embed="rId1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Metin kutusu 69">
            <a:extLst>
              <a:ext uri="{FF2B5EF4-FFF2-40B4-BE49-F238E27FC236}">
                <a16:creationId xmlns:a16="http://schemas.microsoft.com/office/drawing/2014/main" id="{28703603-6616-3B42-8D24-675E93B1891A}"/>
              </a:ext>
            </a:extLst>
          </p:cNvPr>
          <p:cNvSpPr txBox="1"/>
          <p:nvPr/>
        </p:nvSpPr>
        <p:spPr>
          <a:xfrm>
            <a:off x="19361" y="5630"/>
            <a:ext cx="2339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House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280460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/>
      <p:bldP spid="57" grpId="0" animBg="1"/>
      <p:bldP spid="58" grpId="0"/>
      <p:bldP spid="60" grpId="0" animBg="1"/>
      <p:bldP spid="61" grpId="0"/>
      <p:bldP spid="62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718</Words>
  <Application>Microsoft Macintosh PowerPoint</Application>
  <PresentationFormat>Geniş ekran</PresentationFormat>
  <Paragraphs>299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Roboto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Office User</dc:creator>
  <cp:lastModifiedBy>Microsoft Office User</cp:lastModifiedBy>
  <cp:revision>9</cp:revision>
  <cp:lastPrinted>2019-06-03T14:28:11Z</cp:lastPrinted>
  <dcterms:created xsi:type="dcterms:W3CDTF">2019-06-03T12:01:27Z</dcterms:created>
  <dcterms:modified xsi:type="dcterms:W3CDTF">2019-06-03T14:28:17Z</dcterms:modified>
</cp:coreProperties>
</file>